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11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_rels/notesSlide1.xml.rels" ContentType="application/vnd.openxmlformats-package.relationships+xml"/>
  <Override PartName="/ppt/notesSlides/_rels/notesSlide2.xml.rels" ContentType="application/vnd.openxmlformats-package.relationships+xml"/>
  <Override PartName="/ppt/notesSlides/_rels/notesSlide3.xml.rels" ContentType="application/vnd.openxmlformats-package.relationships+xml"/>
  <Override PartName="/ppt/notesSlides/_rels/notesSlide4.xml.rels" ContentType="application/vnd.openxmlformats-package.relationships+xml"/>
  <Override PartName="/ppt/notesSlides/_rels/notesSlide5.xml.rels" ContentType="application/vnd.openxmlformats-package.relationships+xml"/>
  <Override PartName="/ppt/notesSlides/_rels/notesSlide6.xml.rels" ContentType="application/vnd.openxmlformats-package.relationships+xml"/>
  <Override PartName="/ppt/notesSlides/_rels/notesSlide7.xml.rels" ContentType="application/vnd.openxmlformats-package.relationships+xml"/>
  <Override PartName="/ppt/notesSlides/_rels/notesSlide8.xml.rels" ContentType="application/vnd.openxmlformats-package.relationships+xml"/>
  <Override PartName="/ppt/notesSlides/_rels/notesSlide9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11.xml.rels" ContentType="application/vnd.openxmlformats-package.relationships+xml"/>
  <Override PartName="/ppt/notesSlides/_rels/notesSlide12.xml.rels" ContentType="application/vnd.openxmlformats-package.relationships+xml"/>
  <Override PartName="/ppt/notesSlides/_rels/notesSlide13.xml.rels" ContentType="application/vnd.openxmlformats-package.relationships+xml"/>
  <Override PartName="/ppt/notesSlides/_rels/notesSlide14.xml.rels" ContentType="application/vnd.openxmlformats-package.relationships+xml"/>
  <Override PartName="/ppt/notesSlides/_rels/notesSlide15.xml.rels" ContentType="application/vnd.openxmlformats-package.relationships+xml"/>
  <Override PartName="/ppt/notesSlides/_rels/notesSlide16.xml.rels" ContentType="application/vnd.openxmlformats-package.relationships+xml"/>
  <Override PartName="/ppt/notesSlides/_rels/notesSlide17.xml.rels" ContentType="application/vnd.openxmlformats-package.relationships+xml"/>
  <Override PartName="/ppt/notesSlides/_rels/notesSlide18.xml.rels" ContentType="application/vnd.openxmlformats-package.relationships+xml"/>
  <Override PartName="/ppt/notesSlides/_rels/notesSlide19.xml.rels" ContentType="application/vnd.openxmlformats-package.relationships+xml"/>
  <Override PartName="/ppt/notesSlides/_rels/notesSlide20.xml.rels" ContentType="application/vnd.openxmlformats-package.relationships+xml"/>
  <Override PartName="/ppt/notesSlides/_rels/notesSlide21.xml.rels" ContentType="application/vnd.openxmlformats-package.relationships+xml"/>
  <Override PartName="/ppt/notesSlides/_rels/notesSlide22.xml.rels" ContentType="application/vnd.openxmlformats-package.relationships+xml"/>
  <Override PartName="/ppt/notesSlides/_rels/notesSlide23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21.xml" ContentType="application/vnd.openxmlformats-officedocument.presentationml.slide+xml"/>
  <Override PartName="/ppt/slides/slide4.xml" ContentType="application/vnd.openxmlformats-officedocument.presentationml.slide+xml"/>
  <Override PartName="/ppt/slides/slide22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23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_rels/slide1.xml.rels" ContentType="application/vnd.openxmlformats-package.relationships+xml"/>
  <Override PartName="/ppt/slides/_rels/slide22.xml.rels" ContentType="application/vnd.openxmlformats-package.relationships+xml"/>
  <Override PartName="/ppt/slides/_rels/slide2.xml.rels" ContentType="application/vnd.openxmlformats-package.relationships+xml"/>
  <Override PartName="/ppt/slides/_rels/slide20.xml.rels" ContentType="application/vnd.openxmlformats-package.relationships+xml"/>
  <Override PartName="/ppt/slides/_rels/slide3.xml.rels" ContentType="application/vnd.openxmlformats-package.relationships+xml"/>
  <Override PartName="/ppt/slides/_rels/slide21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23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9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presProps.xml" ContentType="application/vnd.openxmlformats-officedocument.presentationml.presProps+xml"/>
  <Override PartName="/ppt/_rels/presentation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</p:sldMasterIdLst>
  <p:notesMasterIdLst>
    <p:notesMasterId r:id="rId13"/>
  </p:notesMasterIdLst>
  <p:sldIdLst>
    <p:sldId id="256" r:id="rId14"/>
    <p:sldId id="257" r:id="rId15"/>
    <p:sldId id="258" r:id="rId16"/>
    <p:sldId id="259" r:id="rId17"/>
    <p:sldId id="260" r:id="rId18"/>
    <p:sldId id="261" r:id="rId19"/>
    <p:sldId id="262" r:id="rId20"/>
    <p:sldId id="263" r:id="rId21"/>
    <p:sldId id="264" r:id="rId22"/>
    <p:sldId id="265" r:id="rId23"/>
    <p:sldId id="266" r:id="rId24"/>
    <p:sldId id="267" r:id="rId25"/>
    <p:sldId id="268" r:id="rId26"/>
    <p:sldId id="269" r:id="rId27"/>
    <p:sldId id="270" r:id="rId28"/>
    <p:sldId id="271" r:id="rId29"/>
    <p:sldId id="272" r:id="rId30"/>
    <p:sldId id="273" r:id="rId31"/>
    <p:sldId id="274" r:id="rId32"/>
    <p:sldId id="275" r:id="rId33"/>
    <p:sldId id="276" r:id="rId34"/>
    <p:sldId id="277" r:id="rId35"/>
    <p:sldId id="278" r:id="rId36"/>
  </p:sldIdLst>
  <p:sldSz cx="18288000" cy="10287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notesMaster" Target="notesMasters/notesMaster1.xml"/><Relationship Id="rId14" Type="http://schemas.openxmlformats.org/officeDocument/2006/relationships/slide" Target="slides/slide1.xml"/><Relationship Id="rId15" Type="http://schemas.openxmlformats.org/officeDocument/2006/relationships/slide" Target="slides/slide2.xml"/><Relationship Id="rId16" Type="http://schemas.openxmlformats.org/officeDocument/2006/relationships/slide" Target="slides/slide3.xml"/><Relationship Id="rId17" Type="http://schemas.openxmlformats.org/officeDocument/2006/relationships/slide" Target="slides/slide4.xml"/><Relationship Id="rId18" Type="http://schemas.openxmlformats.org/officeDocument/2006/relationships/slide" Target="slides/slide5.xml"/><Relationship Id="rId19" Type="http://schemas.openxmlformats.org/officeDocument/2006/relationships/slide" Target="slides/slide6.xml"/><Relationship Id="rId20" Type="http://schemas.openxmlformats.org/officeDocument/2006/relationships/slide" Target="slides/slide7.xml"/><Relationship Id="rId21" Type="http://schemas.openxmlformats.org/officeDocument/2006/relationships/slide" Target="slides/slide8.xml"/><Relationship Id="rId22" Type="http://schemas.openxmlformats.org/officeDocument/2006/relationships/slide" Target="slides/slide9.xml"/><Relationship Id="rId23" Type="http://schemas.openxmlformats.org/officeDocument/2006/relationships/slide" Target="slides/slide10.xml"/><Relationship Id="rId24" Type="http://schemas.openxmlformats.org/officeDocument/2006/relationships/slide" Target="slides/slide11.xml"/><Relationship Id="rId25" Type="http://schemas.openxmlformats.org/officeDocument/2006/relationships/slide" Target="slides/slide12.xml"/><Relationship Id="rId26" Type="http://schemas.openxmlformats.org/officeDocument/2006/relationships/slide" Target="slides/slide13.xml"/><Relationship Id="rId27" Type="http://schemas.openxmlformats.org/officeDocument/2006/relationships/slide" Target="slides/slide14.xml"/><Relationship Id="rId28" Type="http://schemas.openxmlformats.org/officeDocument/2006/relationships/slide" Target="slides/slide15.xml"/><Relationship Id="rId29" Type="http://schemas.openxmlformats.org/officeDocument/2006/relationships/slide" Target="slides/slide16.xml"/><Relationship Id="rId30" Type="http://schemas.openxmlformats.org/officeDocument/2006/relationships/slide" Target="slides/slide17.xml"/><Relationship Id="rId31" Type="http://schemas.openxmlformats.org/officeDocument/2006/relationships/slide" Target="slides/slide18.xml"/><Relationship Id="rId32" Type="http://schemas.openxmlformats.org/officeDocument/2006/relationships/slide" Target="slides/slide19.xml"/><Relationship Id="rId33" Type="http://schemas.openxmlformats.org/officeDocument/2006/relationships/slide" Target="slides/slide20.xml"/><Relationship Id="rId34" Type="http://schemas.openxmlformats.org/officeDocument/2006/relationships/slide" Target="slides/slide21.xml"/><Relationship Id="rId35" Type="http://schemas.openxmlformats.org/officeDocument/2006/relationships/slide" Target="slides/slide22.xml"/><Relationship Id="rId36" Type="http://schemas.openxmlformats.org/officeDocument/2006/relationships/slide" Target="slides/slide23.xml"/><Relationship Id="rId37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12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400" strike="noStrike" u="none">
                <a:solidFill>
                  <a:srgbClr val="000000"/>
                </a:solidFill>
                <a:uFillTx/>
                <a:latin typeface="Arial"/>
              </a:rPr>
              <a:t>Klik om de dia te verplaatsen</a:t>
            </a: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r>
              <a:rPr b="0" lang="en-US" sz="2000" strike="noStrike" u="none">
                <a:solidFill>
                  <a:srgbClr val="000000"/>
                </a:solidFill>
                <a:uFillTx/>
                <a:latin typeface="Arial"/>
              </a:rPr>
              <a:t>Klik om de opmaak van de notities te bewerken</a:t>
            </a:r>
            <a:endParaRPr b="0" lang="en-US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US" sz="1400" strike="noStrike" u="none">
                <a:solidFill>
                  <a:srgbClr val="000000"/>
                </a:solidFill>
                <a:uFillTx/>
                <a:latin typeface="Times New Roman"/>
              </a:rPr>
              <a:t> </a:t>
            </a:r>
            <a:endParaRPr b="0" lang="en-US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dt" idx="34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US" sz="1400" strike="noStrike" u="none">
                <a:solidFill>
                  <a:srgbClr val="000000"/>
                </a:solidFill>
                <a:uFillTx/>
                <a:latin typeface="Times New Roman"/>
              </a:rPr>
              <a:t> </a:t>
            </a:r>
            <a:endParaRPr b="0" lang="en-US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71" name="PlaceHolder 5"/>
          <p:cNvSpPr>
            <a:spLocks noGrp="1"/>
          </p:cNvSpPr>
          <p:nvPr>
            <p:ph type="ftr" idx="35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000000"/>
                </a:solidFill>
                <a:uFillTx/>
                <a:latin typeface="Times New Roman"/>
              </a:rPr>
              <a:t> </a:t>
            </a:r>
            <a:endParaRPr b="0" lang="en-US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72" name="PlaceHolder 6"/>
          <p:cNvSpPr>
            <a:spLocks noGrp="1"/>
          </p:cNvSpPr>
          <p:nvPr>
            <p:ph type="sldNum" idx="36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US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r">
              <a:buNone/>
            </a:pPr>
            <a:fld id="{DBCD6C67-183C-4799-8363-D2AA834B50B8}" type="slidenum">
              <a:rPr b="0" lang="en-US" sz="1400" strike="noStrike" u="none">
                <a:solidFill>
                  <a:srgbClr val="000000"/>
                </a:solidFill>
                <a:uFillTx/>
                <a:latin typeface="Times New Roman"/>
              </a:rPr>
              <a:t>1</a:t>
            </a:fld>
            <a:endParaRPr b="0" lang="en-US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
</Relationships>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
</Relationships>
</file>

<file path=ppt/notesSlides/_rels/notesSlide13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
</Relationships>
</file>

<file path=ppt/notesSlides/_rels/notesSlide14.xml.rels><?xml version="1.0" encoding="UTF-8"?>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
</Relationships>
</file>

<file path=ppt/notesSlides/_rels/notesSlide15.xml.rels><?xml version="1.0" encoding="UTF-8"?>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
</Relationships>
</file>

<file path=ppt/notesSlides/_rels/notesSlide16.xml.rels><?xml version="1.0" encoding="UTF-8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
</Relationships>
</file>

<file path=ppt/notesSlides/_rels/notesSlide17.xml.rels><?xml version="1.0" encoding="UTF-8"?>
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
</Relationships>
</file>

<file path=ppt/notesSlides/_rels/notesSlide18.xml.rels><?xml version="1.0" encoding="UTF-8"?>
<Relationships xmlns="http://schemas.openxmlformats.org/package/2006/relationships"><Relationship Id="rId1" Type="http://schemas.openxmlformats.org/officeDocument/2006/relationships/slide" Target="../slides/slide18.xml"/><Relationship Id="rId2" Type="http://schemas.openxmlformats.org/officeDocument/2006/relationships/notesMaster" Target="../notesMasters/notesMaster1.xml"/>
</Relationships>
</file>

<file path=ppt/notesSlides/_rels/notesSlide19.xml.rels><?xml version="1.0" encoding="UTF-8"?>
<Relationships xmlns="http://schemas.openxmlformats.org/package/2006/relationships"><Relationship Id="rId1" Type="http://schemas.openxmlformats.org/officeDocument/2006/relationships/slide" Target="../slides/slide19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20.xml.rels><?xml version="1.0" encoding="UTF-8"?>
<Relationships xmlns="http://schemas.openxmlformats.org/package/2006/relationships"><Relationship Id="rId1" Type="http://schemas.openxmlformats.org/officeDocument/2006/relationships/slide" Target="../slides/slide20.xml"/><Relationship Id="rId2" Type="http://schemas.openxmlformats.org/officeDocument/2006/relationships/notesMaster" Target="../notesMasters/notesMaster1.xml"/>
</Relationships>
</file>

<file path=ppt/notesSlides/_rels/notesSlide21.xml.rels><?xml version="1.0" encoding="UTF-8"?>
<Relationships xmlns="http://schemas.openxmlformats.org/package/2006/relationships"><Relationship Id="rId1" Type="http://schemas.openxmlformats.org/officeDocument/2006/relationships/slide" Target="../slides/slide21.xml"/><Relationship Id="rId2" Type="http://schemas.openxmlformats.org/officeDocument/2006/relationships/notesMaster" Target="../notesMasters/notesMaster1.xml"/>
</Relationships>
</file>

<file path=ppt/notesSlides/_rels/notesSlide22.xml.rels><?xml version="1.0" encoding="UTF-8"?>
<Relationships xmlns="http://schemas.openxmlformats.org/package/2006/relationships"><Relationship Id="rId1" Type="http://schemas.openxmlformats.org/officeDocument/2006/relationships/slide" Target="../slides/slide22.xml"/><Relationship Id="rId2" Type="http://schemas.openxmlformats.org/officeDocument/2006/relationships/notesMaster" Target="../notesMasters/notesMaster1.xml"/>
</Relationships>
</file>

<file path=ppt/notesSlides/_rels/notesSlide23.xml.rels><?xml version="1.0" encoding="UTF-8"?>
<Relationships xmlns="http://schemas.openxmlformats.org/package/2006/relationships"><Relationship Id="rId1" Type="http://schemas.openxmlformats.org/officeDocument/2006/relationships/slide" Target="../slides/slide23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hdr"/>
          </p:nvPr>
        </p:nvSpPr>
        <p:spPr>
          <a:xfrm>
            <a:off x="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 type="dt" idx="37"/>
          </p:nvPr>
        </p:nvSpPr>
        <p:spPr>
          <a:xfrm>
            <a:off x="518004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1.7.2013</a:t>
            </a:r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61" name="PlaceHolder 3"/>
          <p:cNvSpPr>
            <a:spLocks noGrp="1"/>
          </p:cNvSpPr>
          <p:nvPr>
            <p:ph type="sldImg"/>
          </p:nvPr>
        </p:nvSpPr>
        <p:spPr>
          <a:xfrm>
            <a:off x="2857680" y="512640"/>
            <a:ext cx="3428640" cy="2566800"/>
          </a:xfrm>
          <a:prstGeom prst="rect">
            <a:avLst/>
          </a:prstGeom>
          <a:ln w="0">
            <a:noFill/>
          </a:ln>
        </p:spPr>
      </p:sp>
      <p:sp>
        <p:nvSpPr>
          <p:cNvPr id="162" name="PlaceHolder 4"/>
          <p:cNvSpPr>
            <a:spLocks noGrp="1"/>
          </p:cNvSpPr>
          <p:nvPr>
            <p:ph type="body"/>
          </p:nvPr>
        </p:nvSpPr>
        <p:spPr>
          <a:xfrm>
            <a:off x="914400" y="3251160"/>
            <a:ext cx="7314840" cy="3080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163" name="PlaceHolder 5"/>
          <p:cNvSpPr>
            <a:spLocks noGrp="1"/>
          </p:cNvSpPr>
          <p:nvPr>
            <p:ph type="ftr" idx="38"/>
          </p:nvPr>
        </p:nvSpPr>
        <p:spPr>
          <a:xfrm>
            <a:off x="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164" name="PlaceHolder 6"/>
          <p:cNvSpPr>
            <a:spLocks noGrp="1"/>
          </p:cNvSpPr>
          <p:nvPr>
            <p:ph type="sldNum" idx="39"/>
          </p:nvPr>
        </p:nvSpPr>
        <p:spPr>
          <a:xfrm>
            <a:off x="518004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‹</a:t>
            </a: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#›</a:t>
            </a:r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hdr"/>
          </p:nvPr>
        </p:nvSpPr>
        <p:spPr>
          <a:xfrm>
            <a:off x="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214" name="PlaceHolder 2"/>
          <p:cNvSpPr>
            <a:spLocks noGrp="1"/>
          </p:cNvSpPr>
          <p:nvPr>
            <p:ph type="dt" idx="64"/>
          </p:nvPr>
        </p:nvSpPr>
        <p:spPr>
          <a:xfrm>
            <a:off x="518004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1.7.2013</a:t>
            </a:r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15" name="PlaceHolder 3"/>
          <p:cNvSpPr>
            <a:spLocks noGrp="1"/>
          </p:cNvSpPr>
          <p:nvPr>
            <p:ph type="sldImg"/>
          </p:nvPr>
        </p:nvSpPr>
        <p:spPr>
          <a:xfrm>
            <a:off x="2857680" y="512640"/>
            <a:ext cx="3428640" cy="2566800"/>
          </a:xfrm>
          <a:prstGeom prst="rect">
            <a:avLst/>
          </a:prstGeom>
          <a:ln w="0">
            <a:noFill/>
          </a:ln>
        </p:spPr>
      </p:sp>
      <p:sp>
        <p:nvSpPr>
          <p:cNvPr id="216" name="PlaceHolder 4"/>
          <p:cNvSpPr>
            <a:spLocks noGrp="1"/>
          </p:cNvSpPr>
          <p:nvPr>
            <p:ph type="body"/>
          </p:nvPr>
        </p:nvSpPr>
        <p:spPr>
          <a:xfrm>
            <a:off x="914400" y="3251160"/>
            <a:ext cx="7314840" cy="3080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217" name="PlaceHolder 5"/>
          <p:cNvSpPr>
            <a:spLocks noGrp="1"/>
          </p:cNvSpPr>
          <p:nvPr>
            <p:ph type="ftr" idx="65"/>
          </p:nvPr>
        </p:nvSpPr>
        <p:spPr>
          <a:xfrm>
            <a:off x="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218" name="PlaceHolder 6"/>
          <p:cNvSpPr>
            <a:spLocks noGrp="1"/>
          </p:cNvSpPr>
          <p:nvPr>
            <p:ph type="sldNum" idx="66"/>
          </p:nvPr>
        </p:nvSpPr>
        <p:spPr>
          <a:xfrm>
            <a:off x="518004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‹</a:t>
            </a: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#›</a:t>
            </a:r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/>
          </p:cNvSpPr>
          <p:nvPr>
            <p:ph type="hdr"/>
          </p:nvPr>
        </p:nvSpPr>
        <p:spPr>
          <a:xfrm>
            <a:off x="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220" name="PlaceHolder 2"/>
          <p:cNvSpPr>
            <a:spLocks noGrp="1"/>
          </p:cNvSpPr>
          <p:nvPr>
            <p:ph type="dt" idx="67"/>
          </p:nvPr>
        </p:nvSpPr>
        <p:spPr>
          <a:xfrm>
            <a:off x="518004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1.7.2013</a:t>
            </a:r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21" name="PlaceHolder 3"/>
          <p:cNvSpPr>
            <a:spLocks noGrp="1"/>
          </p:cNvSpPr>
          <p:nvPr>
            <p:ph type="sldImg"/>
          </p:nvPr>
        </p:nvSpPr>
        <p:spPr>
          <a:xfrm>
            <a:off x="2290680" y="512640"/>
            <a:ext cx="4562280" cy="2566800"/>
          </a:xfrm>
          <a:prstGeom prst="rect">
            <a:avLst/>
          </a:prstGeom>
          <a:ln w="0">
            <a:noFill/>
          </a:ln>
        </p:spPr>
      </p:sp>
      <p:sp>
        <p:nvSpPr>
          <p:cNvPr id="222" name="PlaceHolder 4"/>
          <p:cNvSpPr>
            <a:spLocks noGrp="1"/>
          </p:cNvSpPr>
          <p:nvPr>
            <p:ph type="body"/>
          </p:nvPr>
        </p:nvSpPr>
        <p:spPr>
          <a:xfrm>
            <a:off x="914400" y="3251160"/>
            <a:ext cx="7314840" cy="3080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223" name="PlaceHolder 5"/>
          <p:cNvSpPr>
            <a:spLocks noGrp="1"/>
          </p:cNvSpPr>
          <p:nvPr>
            <p:ph type="ftr" idx="68"/>
          </p:nvPr>
        </p:nvSpPr>
        <p:spPr>
          <a:xfrm>
            <a:off x="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224" name="PlaceHolder 6"/>
          <p:cNvSpPr>
            <a:spLocks noGrp="1"/>
          </p:cNvSpPr>
          <p:nvPr>
            <p:ph type="sldNum" idx="69"/>
          </p:nvPr>
        </p:nvSpPr>
        <p:spPr>
          <a:xfrm>
            <a:off x="518004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‹</a:t>
            </a: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#›</a:t>
            </a:r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</p:note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PlaceHolder 1"/>
          <p:cNvSpPr>
            <a:spLocks noGrp="1"/>
          </p:cNvSpPr>
          <p:nvPr>
            <p:ph type="hdr"/>
          </p:nvPr>
        </p:nvSpPr>
        <p:spPr>
          <a:xfrm>
            <a:off x="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226" name="PlaceHolder 2"/>
          <p:cNvSpPr>
            <a:spLocks noGrp="1"/>
          </p:cNvSpPr>
          <p:nvPr>
            <p:ph type="dt" idx="70"/>
          </p:nvPr>
        </p:nvSpPr>
        <p:spPr>
          <a:xfrm>
            <a:off x="518004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1.7.2013</a:t>
            </a:r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27" name="PlaceHolder 3"/>
          <p:cNvSpPr>
            <a:spLocks noGrp="1"/>
          </p:cNvSpPr>
          <p:nvPr>
            <p:ph type="sldImg"/>
          </p:nvPr>
        </p:nvSpPr>
        <p:spPr>
          <a:xfrm>
            <a:off x="2857680" y="512640"/>
            <a:ext cx="3428640" cy="2566800"/>
          </a:xfrm>
          <a:prstGeom prst="rect">
            <a:avLst/>
          </a:prstGeom>
          <a:ln w="0">
            <a:noFill/>
          </a:ln>
        </p:spPr>
      </p:sp>
      <p:sp>
        <p:nvSpPr>
          <p:cNvPr id="228" name="PlaceHolder 4"/>
          <p:cNvSpPr>
            <a:spLocks noGrp="1"/>
          </p:cNvSpPr>
          <p:nvPr>
            <p:ph type="body"/>
          </p:nvPr>
        </p:nvSpPr>
        <p:spPr>
          <a:xfrm>
            <a:off x="914400" y="3251160"/>
            <a:ext cx="7314840" cy="3080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229" name="PlaceHolder 5"/>
          <p:cNvSpPr>
            <a:spLocks noGrp="1"/>
          </p:cNvSpPr>
          <p:nvPr>
            <p:ph type="ftr" idx="71"/>
          </p:nvPr>
        </p:nvSpPr>
        <p:spPr>
          <a:xfrm>
            <a:off x="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230" name="PlaceHolder 6"/>
          <p:cNvSpPr>
            <a:spLocks noGrp="1"/>
          </p:cNvSpPr>
          <p:nvPr>
            <p:ph type="sldNum" idx="72"/>
          </p:nvPr>
        </p:nvSpPr>
        <p:spPr>
          <a:xfrm>
            <a:off x="518004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‹</a:t>
            </a: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#›</a:t>
            </a:r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</p:notes>
</file>

<file path=ppt/notesSlides/notesSlide1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PlaceHolder 1"/>
          <p:cNvSpPr>
            <a:spLocks noGrp="1"/>
          </p:cNvSpPr>
          <p:nvPr>
            <p:ph type="hdr"/>
          </p:nvPr>
        </p:nvSpPr>
        <p:spPr>
          <a:xfrm>
            <a:off x="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232" name="PlaceHolder 2"/>
          <p:cNvSpPr>
            <a:spLocks noGrp="1"/>
          </p:cNvSpPr>
          <p:nvPr>
            <p:ph type="dt" idx="73"/>
          </p:nvPr>
        </p:nvSpPr>
        <p:spPr>
          <a:xfrm>
            <a:off x="518004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1.7.2013</a:t>
            </a:r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33" name="PlaceHolder 3"/>
          <p:cNvSpPr>
            <a:spLocks noGrp="1"/>
          </p:cNvSpPr>
          <p:nvPr>
            <p:ph type="sldImg"/>
          </p:nvPr>
        </p:nvSpPr>
        <p:spPr>
          <a:xfrm>
            <a:off x="2290680" y="512640"/>
            <a:ext cx="4561920" cy="2566800"/>
          </a:xfrm>
          <a:prstGeom prst="rect">
            <a:avLst/>
          </a:prstGeom>
          <a:ln w="0">
            <a:noFill/>
          </a:ln>
        </p:spPr>
      </p:sp>
      <p:sp>
        <p:nvSpPr>
          <p:cNvPr id="234" name="PlaceHolder 4"/>
          <p:cNvSpPr>
            <a:spLocks noGrp="1"/>
          </p:cNvSpPr>
          <p:nvPr>
            <p:ph type="body"/>
          </p:nvPr>
        </p:nvSpPr>
        <p:spPr>
          <a:xfrm>
            <a:off x="914400" y="3251160"/>
            <a:ext cx="7314840" cy="3080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235" name="PlaceHolder 5"/>
          <p:cNvSpPr>
            <a:spLocks noGrp="1"/>
          </p:cNvSpPr>
          <p:nvPr>
            <p:ph type="ftr" idx="74"/>
          </p:nvPr>
        </p:nvSpPr>
        <p:spPr>
          <a:xfrm>
            <a:off x="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236" name="PlaceHolder 6"/>
          <p:cNvSpPr>
            <a:spLocks noGrp="1"/>
          </p:cNvSpPr>
          <p:nvPr>
            <p:ph type="sldNum" idx="75"/>
          </p:nvPr>
        </p:nvSpPr>
        <p:spPr>
          <a:xfrm>
            <a:off x="518004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‹</a:t>
            </a: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#›</a:t>
            </a:r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</p:notes>
</file>

<file path=ppt/notesSlides/notesSlide1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PlaceHolder 1"/>
          <p:cNvSpPr>
            <a:spLocks noGrp="1"/>
          </p:cNvSpPr>
          <p:nvPr>
            <p:ph type="hdr"/>
          </p:nvPr>
        </p:nvSpPr>
        <p:spPr>
          <a:xfrm>
            <a:off x="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238" name="PlaceHolder 2"/>
          <p:cNvSpPr>
            <a:spLocks noGrp="1"/>
          </p:cNvSpPr>
          <p:nvPr>
            <p:ph type="dt" idx="76"/>
          </p:nvPr>
        </p:nvSpPr>
        <p:spPr>
          <a:xfrm>
            <a:off x="518004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1.7.2013</a:t>
            </a:r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39" name="PlaceHolder 3"/>
          <p:cNvSpPr>
            <a:spLocks noGrp="1"/>
          </p:cNvSpPr>
          <p:nvPr>
            <p:ph type="sldImg"/>
          </p:nvPr>
        </p:nvSpPr>
        <p:spPr>
          <a:xfrm>
            <a:off x="2290680" y="512640"/>
            <a:ext cx="4561920" cy="2566800"/>
          </a:xfrm>
          <a:prstGeom prst="rect">
            <a:avLst/>
          </a:prstGeom>
          <a:ln w="0">
            <a:noFill/>
          </a:ln>
        </p:spPr>
      </p:sp>
      <p:sp>
        <p:nvSpPr>
          <p:cNvPr id="240" name="PlaceHolder 4"/>
          <p:cNvSpPr>
            <a:spLocks noGrp="1"/>
          </p:cNvSpPr>
          <p:nvPr>
            <p:ph type="body"/>
          </p:nvPr>
        </p:nvSpPr>
        <p:spPr>
          <a:xfrm>
            <a:off x="914400" y="3251160"/>
            <a:ext cx="7314840" cy="3080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241" name="PlaceHolder 5"/>
          <p:cNvSpPr>
            <a:spLocks noGrp="1"/>
          </p:cNvSpPr>
          <p:nvPr>
            <p:ph type="ftr" idx="77"/>
          </p:nvPr>
        </p:nvSpPr>
        <p:spPr>
          <a:xfrm>
            <a:off x="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242" name="PlaceHolder 6"/>
          <p:cNvSpPr>
            <a:spLocks noGrp="1"/>
          </p:cNvSpPr>
          <p:nvPr>
            <p:ph type="sldNum" idx="78"/>
          </p:nvPr>
        </p:nvSpPr>
        <p:spPr>
          <a:xfrm>
            <a:off x="518004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‹</a:t>
            </a: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#›</a:t>
            </a:r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</p:notes>
</file>

<file path=ppt/notesSlides/notesSlide1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PlaceHolder 1"/>
          <p:cNvSpPr>
            <a:spLocks noGrp="1"/>
          </p:cNvSpPr>
          <p:nvPr>
            <p:ph type="hdr"/>
          </p:nvPr>
        </p:nvSpPr>
        <p:spPr>
          <a:xfrm>
            <a:off x="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244" name="PlaceHolder 2"/>
          <p:cNvSpPr>
            <a:spLocks noGrp="1"/>
          </p:cNvSpPr>
          <p:nvPr>
            <p:ph type="dt" idx="79"/>
          </p:nvPr>
        </p:nvSpPr>
        <p:spPr>
          <a:xfrm>
            <a:off x="518004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1.7.2013</a:t>
            </a:r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45" name="PlaceHolder 3"/>
          <p:cNvSpPr>
            <a:spLocks noGrp="1"/>
          </p:cNvSpPr>
          <p:nvPr>
            <p:ph type="sldImg"/>
          </p:nvPr>
        </p:nvSpPr>
        <p:spPr>
          <a:xfrm>
            <a:off x="2290680" y="512640"/>
            <a:ext cx="4561920" cy="2566800"/>
          </a:xfrm>
          <a:prstGeom prst="rect">
            <a:avLst/>
          </a:prstGeom>
          <a:ln w="0">
            <a:noFill/>
          </a:ln>
        </p:spPr>
      </p:sp>
      <p:sp>
        <p:nvSpPr>
          <p:cNvPr id="246" name="PlaceHolder 4"/>
          <p:cNvSpPr>
            <a:spLocks noGrp="1"/>
          </p:cNvSpPr>
          <p:nvPr>
            <p:ph type="body"/>
          </p:nvPr>
        </p:nvSpPr>
        <p:spPr>
          <a:xfrm>
            <a:off x="914400" y="3251160"/>
            <a:ext cx="7314840" cy="3080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247" name="PlaceHolder 5"/>
          <p:cNvSpPr>
            <a:spLocks noGrp="1"/>
          </p:cNvSpPr>
          <p:nvPr>
            <p:ph type="ftr" idx="80"/>
          </p:nvPr>
        </p:nvSpPr>
        <p:spPr>
          <a:xfrm>
            <a:off x="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248" name="PlaceHolder 6"/>
          <p:cNvSpPr>
            <a:spLocks noGrp="1"/>
          </p:cNvSpPr>
          <p:nvPr>
            <p:ph type="sldNum" idx="81"/>
          </p:nvPr>
        </p:nvSpPr>
        <p:spPr>
          <a:xfrm>
            <a:off x="518004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‹</a:t>
            </a: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#›</a:t>
            </a:r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</p:notes>
</file>

<file path=ppt/notesSlides/notesSlide1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PlaceHolder 1"/>
          <p:cNvSpPr>
            <a:spLocks noGrp="1"/>
          </p:cNvSpPr>
          <p:nvPr>
            <p:ph type="hdr"/>
          </p:nvPr>
        </p:nvSpPr>
        <p:spPr>
          <a:xfrm>
            <a:off x="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250" name="PlaceHolder 2"/>
          <p:cNvSpPr>
            <a:spLocks noGrp="1"/>
          </p:cNvSpPr>
          <p:nvPr>
            <p:ph type="dt" idx="82"/>
          </p:nvPr>
        </p:nvSpPr>
        <p:spPr>
          <a:xfrm>
            <a:off x="518004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1.7.2013</a:t>
            </a:r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51" name="PlaceHolder 3"/>
          <p:cNvSpPr>
            <a:spLocks noGrp="1"/>
          </p:cNvSpPr>
          <p:nvPr>
            <p:ph type="sldImg"/>
          </p:nvPr>
        </p:nvSpPr>
        <p:spPr>
          <a:xfrm>
            <a:off x="2290680" y="512640"/>
            <a:ext cx="4561920" cy="2566800"/>
          </a:xfrm>
          <a:prstGeom prst="rect">
            <a:avLst/>
          </a:prstGeom>
          <a:ln w="0">
            <a:noFill/>
          </a:ln>
        </p:spPr>
      </p:sp>
      <p:sp>
        <p:nvSpPr>
          <p:cNvPr id="252" name="PlaceHolder 4"/>
          <p:cNvSpPr>
            <a:spLocks noGrp="1"/>
          </p:cNvSpPr>
          <p:nvPr>
            <p:ph type="body"/>
          </p:nvPr>
        </p:nvSpPr>
        <p:spPr>
          <a:xfrm>
            <a:off x="914400" y="3251160"/>
            <a:ext cx="7314840" cy="3080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253" name="PlaceHolder 5"/>
          <p:cNvSpPr>
            <a:spLocks noGrp="1"/>
          </p:cNvSpPr>
          <p:nvPr>
            <p:ph type="ftr" idx="83"/>
          </p:nvPr>
        </p:nvSpPr>
        <p:spPr>
          <a:xfrm>
            <a:off x="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254" name="PlaceHolder 6"/>
          <p:cNvSpPr>
            <a:spLocks noGrp="1"/>
          </p:cNvSpPr>
          <p:nvPr>
            <p:ph type="sldNum" idx="84"/>
          </p:nvPr>
        </p:nvSpPr>
        <p:spPr>
          <a:xfrm>
            <a:off x="518004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‹</a:t>
            </a: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#›</a:t>
            </a:r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</p:notes>
</file>

<file path=ppt/notesSlides/notesSlide1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PlaceHolder 1"/>
          <p:cNvSpPr>
            <a:spLocks noGrp="1"/>
          </p:cNvSpPr>
          <p:nvPr>
            <p:ph type="hdr"/>
          </p:nvPr>
        </p:nvSpPr>
        <p:spPr>
          <a:xfrm>
            <a:off x="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256" name="PlaceHolder 2"/>
          <p:cNvSpPr>
            <a:spLocks noGrp="1"/>
          </p:cNvSpPr>
          <p:nvPr>
            <p:ph type="dt" idx="85"/>
          </p:nvPr>
        </p:nvSpPr>
        <p:spPr>
          <a:xfrm>
            <a:off x="518004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1.7.2013</a:t>
            </a:r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57" name="PlaceHolder 3"/>
          <p:cNvSpPr>
            <a:spLocks noGrp="1"/>
          </p:cNvSpPr>
          <p:nvPr>
            <p:ph type="sldImg"/>
          </p:nvPr>
        </p:nvSpPr>
        <p:spPr>
          <a:xfrm>
            <a:off x="2290680" y="512640"/>
            <a:ext cx="4561920" cy="2566800"/>
          </a:xfrm>
          <a:prstGeom prst="rect">
            <a:avLst/>
          </a:prstGeom>
          <a:ln w="0">
            <a:noFill/>
          </a:ln>
        </p:spPr>
      </p:sp>
      <p:sp>
        <p:nvSpPr>
          <p:cNvPr id="258" name="PlaceHolder 4"/>
          <p:cNvSpPr>
            <a:spLocks noGrp="1"/>
          </p:cNvSpPr>
          <p:nvPr>
            <p:ph type="body"/>
          </p:nvPr>
        </p:nvSpPr>
        <p:spPr>
          <a:xfrm>
            <a:off x="914400" y="3251160"/>
            <a:ext cx="7314840" cy="3080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259" name="PlaceHolder 5"/>
          <p:cNvSpPr>
            <a:spLocks noGrp="1"/>
          </p:cNvSpPr>
          <p:nvPr>
            <p:ph type="ftr" idx="86"/>
          </p:nvPr>
        </p:nvSpPr>
        <p:spPr>
          <a:xfrm>
            <a:off x="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260" name="PlaceHolder 6"/>
          <p:cNvSpPr>
            <a:spLocks noGrp="1"/>
          </p:cNvSpPr>
          <p:nvPr>
            <p:ph type="sldNum" idx="87"/>
          </p:nvPr>
        </p:nvSpPr>
        <p:spPr>
          <a:xfrm>
            <a:off x="518004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‹</a:t>
            </a: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#›</a:t>
            </a:r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</p:notes>
</file>

<file path=ppt/notesSlides/notesSlide1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PlaceHolder 1"/>
          <p:cNvSpPr>
            <a:spLocks noGrp="1"/>
          </p:cNvSpPr>
          <p:nvPr>
            <p:ph type="hdr"/>
          </p:nvPr>
        </p:nvSpPr>
        <p:spPr>
          <a:xfrm>
            <a:off x="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262" name="PlaceHolder 2"/>
          <p:cNvSpPr>
            <a:spLocks noGrp="1"/>
          </p:cNvSpPr>
          <p:nvPr>
            <p:ph type="dt" idx="88"/>
          </p:nvPr>
        </p:nvSpPr>
        <p:spPr>
          <a:xfrm>
            <a:off x="518004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1.7.2013</a:t>
            </a:r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63" name="PlaceHolder 3"/>
          <p:cNvSpPr>
            <a:spLocks noGrp="1"/>
          </p:cNvSpPr>
          <p:nvPr>
            <p:ph type="sldImg"/>
          </p:nvPr>
        </p:nvSpPr>
        <p:spPr>
          <a:xfrm>
            <a:off x="2290680" y="512640"/>
            <a:ext cx="4561920" cy="2566800"/>
          </a:xfrm>
          <a:prstGeom prst="rect">
            <a:avLst/>
          </a:prstGeom>
          <a:ln w="0">
            <a:noFill/>
          </a:ln>
        </p:spPr>
      </p:sp>
      <p:sp>
        <p:nvSpPr>
          <p:cNvPr id="264" name="PlaceHolder 4"/>
          <p:cNvSpPr>
            <a:spLocks noGrp="1"/>
          </p:cNvSpPr>
          <p:nvPr>
            <p:ph type="body"/>
          </p:nvPr>
        </p:nvSpPr>
        <p:spPr>
          <a:xfrm>
            <a:off x="914400" y="3251160"/>
            <a:ext cx="7314840" cy="3080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265" name="PlaceHolder 5"/>
          <p:cNvSpPr>
            <a:spLocks noGrp="1"/>
          </p:cNvSpPr>
          <p:nvPr>
            <p:ph type="ftr" idx="89"/>
          </p:nvPr>
        </p:nvSpPr>
        <p:spPr>
          <a:xfrm>
            <a:off x="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266" name="PlaceHolder 6"/>
          <p:cNvSpPr>
            <a:spLocks noGrp="1"/>
          </p:cNvSpPr>
          <p:nvPr>
            <p:ph type="sldNum" idx="90"/>
          </p:nvPr>
        </p:nvSpPr>
        <p:spPr>
          <a:xfrm>
            <a:off x="518004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‹</a:t>
            </a: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#›</a:t>
            </a:r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</p:notes>
</file>

<file path=ppt/notesSlides/notesSlide1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PlaceHolder 1"/>
          <p:cNvSpPr>
            <a:spLocks noGrp="1"/>
          </p:cNvSpPr>
          <p:nvPr>
            <p:ph type="hdr"/>
          </p:nvPr>
        </p:nvSpPr>
        <p:spPr>
          <a:xfrm>
            <a:off x="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268" name="PlaceHolder 2"/>
          <p:cNvSpPr>
            <a:spLocks noGrp="1"/>
          </p:cNvSpPr>
          <p:nvPr>
            <p:ph type="dt" idx="91"/>
          </p:nvPr>
        </p:nvSpPr>
        <p:spPr>
          <a:xfrm>
            <a:off x="518004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1.7.2013</a:t>
            </a:r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69" name="PlaceHolder 3"/>
          <p:cNvSpPr>
            <a:spLocks noGrp="1"/>
          </p:cNvSpPr>
          <p:nvPr>
            <p:ph type="sldImg"/>
          </p:nvPr>
        </p:nvSpPr>
        <p:spPr>
          <a:xfrm>
            <a:off x="2290680" y="512640"/>
            <a:ext cx="4561920" cy="2566800"/>
          </a:xfrm>
          <a:prstGeom prst="rect">
            <a:avLst/>
          </a:prstGeom>
          <a:ln w="0">
            <a:noFill/>
          </a:ln>
        </p:spPr>
      </p:sp>
      <p:sp>
        <p:nvSpPr>
          <p:cNvPr id="270" name="PlaceHolder 4"/>
          <p:cNvSpPr>
            <a:spLocks noGrp="1"/>
          </p:cNvSpPr>
          <p:nvPr>
            <p:ph type="body"/>
          </p:nvPr>
        </p:nvSpPr>
        <p:spPr>
          <a:xfrm>
            <a:off x="914400" y="3251160"/>
            <a:ext cx="7314840" cy="3080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271" name="PlaceHolder 5"/>
          <p:cNvSpPr>
            <a:spLocks noGrp="1"/>
          </p:cNvSpPr>
          <p:nvPr>
            <p:ph type="ftr" idx="92"/>
          </p:nvPr>
        </p:nvSpPr>
        <p:spPr>
          <a:xfrm>
            <a:off x="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272" name="PlaceHolder 6"/>
          <p:cNvSpPr>
            <a:spLocks noGrp="1"/>
          </p:cNvSpPr>
          <p:nvPr>
            <p:ph type="sldNum" idx="93"/>
          </p:nvPr>
        </p:nvSpPr>
        <p:spPr>
          <a:xfrm>
            <a:off x="518004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‹</a:t>
            </a: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#›</a:t>
            </a:r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hdr"/>
          </p:nvPr>
        </p:nvSpPr>
        <p:spPr>
          <a:xfrm>
            <a:off x="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166" name="PlaceHolder 2"/>
          <p:cNvSpPr>
            <a:spLocks noGrp="1"/>
          </p:cNvSpPr>
          <p:nvPr>
            <p:ph type="dt" idx="40"/>
          </p:nvPr>
        </p:nvSpPr>
        <p:spPr>
          <a:xfrm>
            <a:off x="518004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1.7.2013</a:t>
            </a:r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67" name="PlaceHolder 3"/>
          <p:cNvSpPr>
            <a:spLocks noGrp="1"/>
          </p:cNvSpPr>
          <p:nvPr>
            <p:ph type="sldImg"/>
          </p:nvPr>
        </p:nvSpPr>
        <p:spPr>
          <a:xfrm>
            <a:off x="2857680" y="512640"/>
            <a:ext cx="3428640" cy="2566800"/>
          </a:xfrm>
          <a:prstGeom prst="rect">
            <a:avLst/>
          </a:prstGeom>
          <a:ln w="0">
            <a:noFill/>
          </a:ln>
        </p:spPr>
      </p:sp>
      <p:sp>
        <p:nvSpPr>
          <p:cNvPr id="168" name="PlaceHolder 4"/>
          <p:cNvSpPr>
            <a:spLocks noGrp="1"/>
          </p:cNvSpPr>
          <p:nvPr>
            <p:ph type="body"/>
          </p:nvPr>
        </p:nvSpPr>
        <p:spPr>
          <a:xfrm>
            <a:off x="914400" y="3251160"/>
            <a:ext cx="7314840" cy="3080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169" name="PlaceHolder 5"/>
          <p:cNvSpPr>
            <a:spLocks noGrp="1"/>
          </p:cNvSpPr>
          <p:nvPr>
            <p:ph type="ftr" idx="41"/>
          </p:nvPr>
        </p:nvSpPr>
        <p:spPr>
          <a:xfrm>
            <a:off x="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170" name="PlaceHolder 6"/>
          <p:cNvSpPr>
            <a:spLocks noGrp="1"/>
          </p:cNvSpPr>
          <p:nvPr>
            <p:ph type="sldNum" idx="42"/>
          </p:nvPr>
        </p:nvSpPr>
        <p:spPr>
          <a:xfrm>
            <a:off x="518004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‹</a:t>
            </a: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#›</a:t>
            </a:r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</p:notes>
</file>

<file path=ppt/notesSlides/notesSlide2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PlaceHolder 1"/>
          <p:cNvSpPr>
            <a:spLocks noGrp="1"/>
          </p:cNvSpPr>
          <p:nvPr>
            <p:ph type="hdr"/>
          </p:nvPr>
        </p:nvSpPr>
        <p:spPr>
          <a:xfrm>
            <a:off x="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274" name="PlaceHolder 2"/>
          <p:cNvSpPr>
            <a:spLocks noGrp="1"/>
          </p:cNvSpPr>
          <p:nvPr>
            <p:ph type="dt" idx="94"/>
          </p:nvPr>
        </p:nvSpPr>
        <p:spPr>
          <a:xfrm>
            <a:off x="518004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1.7.2013</a:t>
            </a:r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75" name="PlaceHolder 3"/>
          <p:cNvSpPr>
            <a:spLocks noGrp="1"/>
          </p:cNvSpPr>
          <p:nvPr>
            <p:ph type="sldImg"/>
          </p:nvPr>
        </p:nvSpPr>
        <p:spPr>
          <a:xfrm>
            <a:off x="2857680" y="512640"/>
            <a:ext cx="3428640" cy="2566800"/>
          </a:xfrm>
          <a:prstGeom prst="rect">
            <a:avLst/>
          </a:prstGeom>
          <a:ln w="0">
            <a:noFill/>
          </a:ln>
        </p:spPr>
      </p:sp>
      <p:sp>
        <p:nvSpPr>
          <p:cNvPr id="276" name="PlaceHolder 4"/>
          <p:cNvSpPr>
            <a:spLocks noGrp="1"/>
          </p:cNvSpPr>
          <p:nvPr>
            <p:ph type="body"/>
          </p:nvPr>
        </p:nvSpPr>
        <p:spPr>
          <a:xfrm>
            <a:off x="914400" y="3251160"/>
            <a:ext cx="7314840" cy="3080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277" name="PlaceHolder 5"/>
          <p:cNvSpPr>
            <a:spLocks noGrp="1"/>
          </p:cNvSpPr>
          <p:nvPr>
            <p:ph type="ftr" idx="95"/>
          </p:nvPr>
        </p:nvSpPr>
        <p:spPr>
          <a:xfrm>
            <a:off x="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278" name="PlaceHolder 6"/>
          <p:cNvSpPr>
            <a:spLocks noGrp="1"/>
          </p:cNvSpPr>
          <p:nvPr>
            <p:ph type="sldNum" idx="96"/>
          </p:nvPr>
        </p:nvSpPr>
        <p:spPr>
          <a:xfrm>
            <a:off x="518004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‹</a:t>
            </a: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#›</a:t>
            </a:r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</p:notes>
</file>

<file path=ppt/notesSlides/notesSlide2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PlaceHolder 1"/>
          <p:cNvSpPr>
            <a:spLocks noGrp="1"/>
          </p:cNvSpPr>
          <p:nvPr>
            <p:ph type="hdr"/>
          </p:nvPr>
        </p:nvSpPr>
        <p:spPr>
          <a:xfrm>
            <a:off x="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280" name="PlaceHolder 2"/>
          <p:cNvSpPr>
            <a:spLocks noGrp="1"/>
          </p:cNvSpPr>
          <p:nvPr>
            <p:ph type="dt" idx="97"/>
          </p:nvPr>
        </p:nvSpPr>
        <p:spPr>
          <a:xfrm>
            <a:off x="518004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1.7.2013</a:t>
            </a:r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81" name="PlaceHolder 3"/>
          <p:cNvSpPr>
            <a:spLocks noGrp="1"/>
          </p:cNvSpPr>
          <p:nvPr>
            <p:ph type="sldImg"/>
          </p:nvPr>
        </p:nvSpPr>
        <p:spPr>
          <a:xfrm>
            <a:off x="2290680" y="512640"/>
            <a:ext cx="4561920" cy="2566800"/>
          </a:xfrm>
          <a:prstGeom prst="rect">
            <a:avLst/>
          </a:prstGeom>
          <a:ln w="0">
            <a:noFill/>
          </a:ln>
        </p:spPr>
      </p:sp>
      <p:sp>
        <p:nvSpPr>
          <p:cNvPr id="282" name="PlaceHolder 4"/>
          <p:cNvSpPr>
            <a:spLocks noGrp="1"/>
          </p:cNvSpPr>
          <p:nvPr>
            <p:ph type="body"/>
          </p:nvPr>
        </p:nvSpPr>
        <p:spPr>
          <a:xfrm>
            <a:off x="914400" y="3251160"/>
            <a:ext cx="7314840" cy="3080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283" name="PlaceHolder 5"/>
          <p:cNvSpPr>
            <a:spLocks noGrp="1"/>
          </p:cNvSpPr>
          <p:nvPr>
            <p:ph type="ftr" idx="98"/>
          </p:nvPr>
        </p:nvSpPr>
        <p:spPr>
          <a:xfrm>
            <a:off x="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284" name="PlaceHolder 6"/>
          <p:cNvSpPr>
            <a:spLocks noGrp="1"/>
          </p:cNvSpPr>
          <p:nvPr>
            <p:ph type="sldNum" idx="99"/>
          </p:nvPr>
        </p:nvSpPr>
        <p:spPr>
          <a:xfrm>
            <a:off x="518004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‹</a:t>
            </a: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#›</a:t>
            </a:r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</p:notes>
</file>

<file path=ppt/notesSlides/notesSlide2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PlaceHolder 1"/>
          <p:cNvSpPr>
            <a:spLocks noGrp="1"/>
          </p:cNvSpPr>
          <p:nvPr>
            <p:ph type="hdr"/>
          </p:nvPr>
        </p:nvSpPr>
        <p:spPr>
          <a:xfrm>
            <a:off x="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286" name="PlaceHolder 2"/>
          <p:cNvSpPr>
            <a:spLocks noGrp="1"/>
          </p:cNvSpPr>
          <p:nvPr>
            <p:ph type="dt" idx="100"/>
          </p:nvPr>
        </p:nvSpPr>
        <p:spPr>
          <a:xfrm>
            <a:off x="518004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1.7.2013</a:t>
            </a:r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87" name="PlaceHolder 3"/>
          <p:cNvSpPr>
            <a:spLocks noGrp="1"/>
          </p:cNvSpPr>
          <p:nvPr>
            <p:ph type="sldImg"/>
          </p:nvPr>
        </p:nvSpPr>
        <p:spPr>
          <a:xfrm>
            <a:off x="2290680" y="512640"/>
            <a:ext cx="4561920" cy="2566800"/>
          </a:xfrm>
          <a:prstGeom prst="rect">
            <a:avLst/>
          </a:prstGeom>
          <a:ln w="0">
            <a:noFill/>
          </a:ln>
        </p:spPr>
      </p:sp>
      <p:sp>
        <p:nvSpPr>
          <p:cNvPr id="288" name="PlaceHolder 4"/>
          <p:cNvSpPr>
            <a:spLocks noGrp="1"/>
          </p:cNvSpPr>
          <p:nvPr>
            <p:ph type="body"/>
          </p:nvPr>
        </p:nvSpPr>
        <p:spPr>
          <a:xfrm>
            <a:off x="914400" y="3251160"/>
            <a:ext cx="7314840" cy="3080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289" name="PlaceHolder 5"/>
          <p:cNvSpPr>
            <a:spLocks noGrp="1"/>
          </p:cNvSpPr>
          <p:nvPr>
            <p:ph type="ftr" idx="101"/>
          </p:nvPr>
        </p:nvSpPr>
        <p:spPr>
          <a:xfrm>
            <a:off x="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290" name="PlaceHolder 6"/>
          <p:cNvSpPr>
            <a:spLocks noGrp="1"/>
          </p:cNvSpPr>
          <p:nvPr>
            <p:ph type="sldNum" idx="102"/>
          </p:nvPr>
        </p:nvSpPr>
        <p:spPr>
          <a:xfrm>
            <a:off x="518004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‹</a:t>
            </a: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#›</a:t>
            </a:r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</p:notes>
</file>

<file path=ppt/notesSlides/notesSlide2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PlaceHolder 1"/>
          <p:cNvSpPr>
            <a:spLocks noGrp="1"/>
          </p:cNvSpPr>
          <p:nvPr>
            <p:ph type="hdr"/>
          </p:nvPr>
        </p:nvSpPr>
        <p:spPr>
          <a:xfrm>
            <a:off x="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292" name="PlaceHolder 2"/>
          <p:cNvSpPr>
            <a:spLocks noGrp="1"/>
          </p:cNvSpPr>
          <p:nvPr>
            <p:ph type="dt" idx="103"/>
          </p:nvPr>
        </p:nvSpPr>
        <p:spPr>
          <a:xfrm>
            <a:off x="518004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1.7.2013</a:t>
            </a:r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93" name="PlaceHolder 3"/>
          <p:cNvSpPr>
            <a:spLocks noGrp="1"/>
          </p:cNvSpPr>
          <p:nvPr>
            <p:ph type="sldImg"/>
          </p:nvPr>
        </p:nvSpPr>
        <p:spPr>
          <a:xfrm>
            <a:off x="2290680" y="512640"/>
            <a:ext cx="4561920" cy="2566800"/>
          </a:xfrm>
          <a:prstGeom prst="rect">
            <a:avLst/>
          </a:prstGeom>
          <a:ln w="0">
            <a:noFill/>
          </a:ln>
        </p:spPr>
      </p:sp>
      <p:sp>
        <p:nvSpPr>
          <p:cNvPr id="294" name="PlaceHolder 4"/>
          <p:cNvSpPr>
            <a:spLocks noGrp="1"/>
          </p:cNvSpPr>
          <p:nvPr>
            <p:ph type="body"/>
          </p:nvPr>
        </p:nvSpPr>
        <p:spPr>
          <a:xfrm>
            <a:off x="914400" y="3251160"/>
            <a:ext cx="7314840" cy="3080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295" name="PlaceHolder 5"/>
          <p:cNvSpPr>
            <a:spLocks noGrp="1"/>
          </p:cNvSpPr>
          <p:nvPr>
            <p:ph type="ftr" idx="104"/>
          </p:nvPr>
        </p:nvSpPr>
        <p:spPr>
          <a:xfrm>
            <a:off x="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296" name="PlaceHolder 6"/>
          <p:cNvSpPr>
            <a:spLocks noGrp="1"/>
          </p:cNvSpPr>
          <p:nvPr>
            <p:ph type="sldNum" idx="105"/>
          </p:nvPr>
        </p:nvSpPr>
        <p:spPr>
          <a:xfrm>
            <a:off x="518004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‹</a:t>
            </a: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#›</a:t>
            </a:r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hdr"/>
          </p:nvPr>
        </p:nvSpPr>
        <p:spPr>
          <a:xfrm>
            <a:off x="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 type="dt" idx="43"/>
          </p:nvPr>
        </p:nvSpPr>
        <p:spPr>
          <a:xfrm>
            <a:off x="518004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1.7.2013</a:t>
            </a:r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73" name="PlaceHolder 3"/>
          <p:cNvSpPr>
            <a:spLocks noGrp="1"/>
          </p:cNvSpPr>
          <p:nvPr>
            <p:ph type="sldImg"/>
          </p:nvPr>
        </p:nvSpPr>
        <p:spPr>
          <a:xfrm>
            <a:off x="2290680" y="512640"/>
            <a:ext cx="4562280" cy="2566800"/>
          </a:xfrm>
          <a:prstGeom prst="rect">
            <a:avLst/>
          </a:prstGeom>
          <a:ln w="0">
            <a:noFill/>
          </a:ln>
        </p:spPr>
      </p:sp>
      <p:sp>
        <p:nvSpPr>
          <p:cNvPr id="174" name="PlaceHolder 4"/>
          <p:cNvSpPr>
            <a:spLocks noGrp="1"/>
          </p:cNvSpPr>
          <p:nvPr>
            <p:ph type="body"/>
          </p:nvPr>
        </p:nvSpPr>
        <p:spPr>
          <a:xfrm>
            <a:off x="914400" y="3251160"/>
            <a:ext cx="7314840" cy="3080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175" name="PlaceHolder 5"/>
          <p:cNvSpPr>
            <a:spLocks noGrp="1"/>
          </p:cNvSpPr>
          <p:nvPr>
            <p:ph type="ftr" idx="44"/>
          </p:nvPr>
        </p:nvSpPr>
        <p:spPr>
          <a:xfrm>
            <a:off x="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176" name="PlaceHolder 6"/>
          <p:cNvSpPr>
            <a:spLocks noGrp="1"/>
          </p:cNvSpPr>
          <p:nvPr>
            <p:ph type="sldNum" idx="45"/>
          </p:nvPr>
        </p:nvSpPr>
        <p:spPr>
          <a:xfrm>
            <a:off x="518004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‹</a:t>
            </a: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#›</a:t>
            </a:r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hdr"/>
          </p:nvPr>
        </p:nvSpPr>
        <p:spPr>
          <a:xfrm>
            <a:off x="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178" name="PlaceHolder 2"/>
          <p:cNvSpPr>
            <a:spLocks noGrp="1"/>
          </p:cNvSpPr>
          <p:nvPr>
            <p:ph type="dt" idx="46"/>
          </p:nvPr>
        </p:nvSpPr>
        <p:spPr>
          <a:xfrm>
            <a:off x="518004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1.7.2013</a:t>
            </a:r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79" name="PlaceHolder 3"/>
          <p:cNvSpPr>
            <a:spLocks noGrp="1"/>
          </p:cNvSpPr>
          <p:nvPr>
            <p:ph type="sldImg"/>
          </p:nvPr>
        </p:nvSpPr>
        <p:spPr>
          <a:xfrm>
            <a:off x="2290680" y="512640"/>
            <a:ext cx="4561920" cy="2566800"/>
          </a:xfrm>
          <a:prstGeom prst="rect">
            <a:avLst/>
          </a:prstGeom>
          <a:ln w="0">
            <a:noFill/>
          </a:ln>
        </p:spPr>
      </p:sp>
      <p:sp>
        <p:nvSpPr>
          <p:cNvPr id="180" name="PlaceHolder 4"/>
          <p:cNvSpPr>
            <a:spLocks noGrp="1"/>
          </p:cNvSpPr>
          <p:nvPr>
            <p:ph type="body"/>
          </p:nvPr>
        </p:nvSpPr>
        <p:spPr>
          <a:xfrm>
            <a:off x="914400" y="3251160"/>
            <a:ext cx="7314840" cy="3080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181" name="PlaceHolder 5"/>
          <p:cNvSpPr>
            <a:spLocks noGrp="1"/>
          </p:cNvSpPr>
          <p:nvPr>
            <p:ph type="ftr" idx="47"/>
          </p:nvPr>
        </p:nvSpPr>
        <p:spPr>
          <a:xfrm>
            <a:off x="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182" name="PlaceHolder 6"/>
          <p:cNvSpPr>
            <a:spLocks noGrp="1"/>
          </p:cNvSpPr>
          <p:nvPr>
            <p:ph type="sldNum" idx="48"/>
          </p:nvPr>
        </p:nvSpPr>
        <p:spPr>
          <a:xfrm>
            <a:off x="518004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‹</a:t>
            </a: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#›</a:t>
            </a:r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hdr"/>
          </p:nvPr>
        </p:nvSpPr>
        <p:spPr>
          <a:xfrm>
            <a:off x="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184" name="PlaceHolder 2"/>
          <p:cNvSpPr>
            <a:spLocks noGrp="1"/>
          </p:cNvSpPr>
          <p:nvPr>
            <p:ph type="dt" idx="49"/>
          </p:nvPr>
        </p:nvSpPr>
        <p:spPr>
          <a:xfrm>
            <a:off x="518004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1.7.2013</a:t>
            </a:r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85" name="PlaceHolder 3"/>
          <p:cNvSpPr>
            <a:spLocks noGrp="1"/>
          </p:cNvSpPr>
          <p:nvPr>
            <p:ph type="sldImg"/>
          </p:nvPr>
        </p:nvSpPr>
        <p:spPr>
          <a:xfrm>
            <a:off x="2290680" y="512640"/>
            <a:ext cx="4561920" cy="2566800"/>
          </a:xfrm>
          <a:prstGeom prst="rect">
            <a:avLst/>
          </a:prstGeom>
          <a:ln w="0">
            <a:noFill/>
          </a:ln>
        </p:spPr>
      </p:sp>
      <p:sp>
        <p:nvSpPr>
          <p:cNvPr id="186" name="PlaceHolder 4"/>
          <p:cNvSpPr>
            <a:spLocks noGrp="1"/>
          </p:cNvSpPr>
          <p:nvPr>
            <p:ph type="body"/>
          </p:nvPr>
        </p:nvSpPr>
        <p:spPr>
          <a:xfrm>
            <a:off x="914400" y="3251160"/>
            <a:ext cx="7314840" cy="3080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187" name="PlaceHolder 5"/>
          <p:cNvSpPr>
            <a:spLocks noGrp="1"/>
          </p:cNvSpPr>
          <p:nvPr>
            <p:ph type="ftr" idx="50"/>
          </p:nvPr>
        </p:nvSpPr>
        <p:spPr>
          <a:xfrm>
            <a:off x="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188" name="PlaceHolder 6"/>
          <p:cNvSpPr>
            <a:spLocks noGrp="1"/>
          </p:cNvSpPr>
          <p:nvPr>
            <p:ph type="sldNum" idx="51"/>
          </p:nvPr>
        </p:nvSpPr>
        <p:spPr>
          <a:xfrm>
            <a:off x="518004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‹</a:t>
            </a: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#›</a:t>
            </a:r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laceHolder 1"/>
          <p:cNvSpPr>
            <a:spLocks noGrp="1"/>
          </p:cNvSpPr>
          <p:nvPr>
            <p:ph type="hdr"/>
          </p:nvPr>
        </p:nvSpPr>
        <p:spPr>
          <a:xfrm>
            <a:off x="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190" name="PlaceHolder 2"/>
          <p:cNvSpPr>
            <a:spLocks noGrp="1"/>
          </p:cNvSpPr>
          <p:nvPr>
            <p:ph type="dt" idx="52"/>
          </p:nvPr>
        </p:nvSpPr>
        <p:spPr>
          <a:xfrm>
            <a:off x="518004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1.7.2013</a:t>
            </a:r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91" name="PlaceHolder 3"/>
          <p:cNvSpPr>
            <a:spLocks noGrp="1"/>
          </p:cNvSpPr>
          <p:nvPr>
            <p:ph type="sldImg"/>
          </p:nvPr>
        </p:nvSpPr>
        <p:spPr>
          <a:xfrm>
            <a:off x="2857680" y="512640"/>
            <a:ext cx="3428640" cy="2566800"/>
          </a:xfrm>
          <a:prstGeom prst="rect">
            <a:avLst/>
          </a:prstGeom>
          <a:ln w="0">
            <a:noFill/>
          </a:ln>
        </p:spPr>
      </p:sp>
      <p:sp>
        <p:nvSpPr>
          <p:cNvPr id="192" name="PlaceHolder 4"/>
          <p:cNvSpPr>
            <a:spLocks noGrp="1"/>
          </p:cNvSpPr>
          <p:nvPr>
            <p:ph type="body"/>
          </p:nvPr>
        </p:nvSpPr>
        <p:spPr>
          <a:xfrm>
            <a:off x="914400" y="3251160"/>
            <a:ext cx="7314840" cy="3080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193" name="PlaceHolder 5"/>
          <p:cNvSpPr>
            <a:spLocks noGrp="1"/>
          </p:cNvSpPr>
          <p:nvPr>
            <p:ph type="ftr" idx="53"/>
          </p:nvPr>
        </p:nvSpPr>
        <p:spPr>
          <a:xfrm>
            <a:off x="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194" name="PlaceHolder 6"/>
          <p:cNvSpPr>
            <a:spLocks noGrp="1"/>
          </p:cNvSpPr>
          <p:nvPr>
            <p:ph type="sldNum" idx="54"/>
          </p:nvPr>
        </p:nvSpPr>
        <p:spPr>
          <a:xfrm>
            <a:off x="518004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‹</a:t>
            </a: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#›</a:t>
            </a:r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/>
          </p:cNvSpPr>
          <p:nvPr>
            <p:ph type="hdr"/>
          </p:nvPr>
        </p:nvSpPr>
        <p:spPr>
          <a:xfrm>
            <a:off x="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196" name="PlaceHolder 2"/>
          <p:cNvSpPr>
            <a:spLocks noGrp="1"/>
          </p:cNvSpPr>
          <p:nvPr>
            <p:ph type="dt" idx="55"/>
          </p:nvPr>
        </p:nvSpPr>
        <p:spPr>
          <a:xfrm>
            <a:off x="518004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1.7.2013</a:t>
            </a:r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97" name="PlaceHolder 3"/>
          <p:cNvSpPr>
            <a:spLocks noGrp="1"/>
          </p:cNvSpPr>
          <p:nvPr>
            <p:ph type="sldImg"/>
          </p:nvPr>
        </p:nvSpPr>
        <p:spPr>
          <a:xfrm>
            <a:off x="2857680" y="512640"/>
            <a:ext cx="3428640" cy="2566800"/>
          </a:xfrm>
          <a:prstGeom prst="rect">
            <a:avLst/>
          </a:prstGeom>
          <a:ln w="0">
            <a:noFill/>
          </a:ln>
        </p:spPr>
      </p:sp>
      <p:sp>
        <p:nvSpPr>
          <p:cNvPr id="198" name="PlaceHolder 4"/>
          <p:cNvSpPr>
            <a:spLocks noGrp="1"/>
          </p:cNvSpPr>
          <p:nvPr>
            <p:ph type="body"/>
          </p:nvPr>
        </p:nvSpPr>
        <p:spPr>
          <a:xfrm>
            <a:off x="914400" y="3251160"/>
            <a:ext cx="7314840" cy="3080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199" name="PlaceHolder 5"/>
          <p:cNvSpPr>
            <a:spLocks noGrp="1"/>
          </p:cNvSpPr>
          <p:nvPr>
            <p:ph type="ftr" idx="56"/>
          </p:nvPr>
        </p:nvSpPr>
        <p:spPr>
          <a:xfrm>
            <a:off x="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200" name="PlaceHolder 6"/>
          <p:cNvSpPr>
            <a:spLocks noGrp="1"/>
          </p:cNvSpPr>
          <p:nvPr>
            <p:ph type="sldNum" idx="57"/>
          </p:nvPr>
        </p:nvSpPr>
        <p:spPr>
          <a:xfrm>
            <a:off x="518004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‹</a:t>
            </a: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#›</a:t>
            </a:r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hdr"/>
          </p:nvPr>
        </p:nvSpPr>
        <p:spPr>
          <a:xfrm>
            <a:off x="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202" name="PlaceHolder 2"/>
          <p:cNvSpPr>
            <a:spLocks noGrp="1"/>
          </p:cNvSpPr>
          <p:nvPr>
            <p:ph type="dt" idx="58"/>
          </p:nvPr>
        </p:nvSpPr>
        <p:spPr>
          <a:xfrm>
            <a:off x="518004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1.7.2013</a:t>
            </a:r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03" name="PlaceHolder 3"/>
          <p:cNvSpPr>
            <a:spLocks noGrp="1"/>
          </p:cNvSpPr>
          <p:nvPr>
            <p:ph type="sldImg"/>
          </p:nvPr>
        </p:nvSpPr>
        <p:spPr>
          <a:xfrm>
            <a:off x="2857680" y="512640"/>
            <a:ext cx="3428640" cy="2566800"/>
          </a:xfrm>
          <a:prstGeom prst="rect">
            <a:avLst/>
          </a:prstGeom>
          <a:ln w="0">
            <a:noFill/>
          </a:ln>
        </p:spPr>
      </p:sp>
      <p:sp>
        <p:nvSpPr>
          <p:cNvPr id="204" name="PlaceHolder 4"/>
          <p:cNvSpPr>
            <a:spLocks noGrp="1"/>
          </p:cNvSpPr>
          <p:nvPr>
            <p:ph type="body"/>
          </p:nvPr>
        </p:nvSpPr>
        <p:spPr>
          <a:xfrm>
            <a:off x="914400" y="3251160"/>
            <a:ext cx="7314840" cy="3080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205" name="PlaceHolder 5"/>
          <p:cNvSpPr>
            <a:spLocks noGrp="1"/>
          </p:cNvSpPr>
          <p:nvPr>
            <p:ph type="ftr" idx="59"/>
          </p:nvPr>
        </p:nvSpPr>
        <p:spPr>
          <a:xfrm>
            <a:off x="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206" name="PlaceHolder 6"/>
          <p:cNvSpPr>
            <a:spLocks noGrp="1"/>
          </p:cNvSpPr>
          <p:nvPr>
            <p:ph type="sldNum" idx="60"/>
          </p:nvPr>
        </p:nvSpPr>
        <p:spPr>
          <a:xfrm>
            <a:off x="518004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‹</a:t>
            </a: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#›</a:t>
            </a:r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hdr"/>
          </p:nvPr>
        </p:nvSpPr>
        <p:spPr>
          <a:xfrm>
            <a:off x="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208" name="PlaceHolder 2"/>
          <p:cNvSpPr>
            <a:spLocks noGrp="1"/>
          </p:cNvSpPr>
          <p:nvPr>
            <p:ph type="dt" idx="61"/>
          </p:nvPr>
        </p:nvSpPr>
        <p:spPr>
          <a:xfrm>
            <a:off x="518004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1.7.2013</a:t>
            </a:r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09" name="PlaceHolder 3"/>
          <p:cNvSpPr>
            <a:spLocks noGrp="1"/>
          </p:cNvSpPr>
          <p:nvPr>
            <p:ph type="sldImg"/>
          </p:nvPr>
        </p:nvSpPr>
        <p:spPr>
          <a:xfrm>
            <a:off x="2857680" y="512640"/>
            <a:ext cx="3428640" cy="2566800"/>
          </a:xfrm>
          <a:prstGeom prst="rect">
            <a:avLst/>
          </a:prstGeom>
          <a:ln w="0">
            <a:noFill/>
          </a:ln>
        </p:spPr>
      </p:sp>
      <p:sp>
        <p:nvSpPr>
          <p:cNvPr id="210" name="PlaceHolder 4"/>
          <p:cNvSpPr>
            <a:spLocks noGrp="1"/>
          </p:cNvSpPr>
          <p:nvPr>
            <p:ph type="body"/>
          </p:nvPr>
        </p:nvSpPr>
        <p:spPr>
          <a:xfrm>
            <a:off x="914400" y="3251160"/>
            <a:ext cx="7314840" cy="3080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211" name="PlaceHolder 5"/>
          <p:cNvSpPr>
            <a:spLocks noGrp="1"/>
          </p:cNvSpPr>
          <p:nvPr>
            <p:ph type="ftr" idx="62"/>
          </p:nvPr>
        </p:nvSpPr>
        <p:spPr>
          <a:xfrm>
            <a:off x="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>
              <a:buNone/>
            </a:pPr>
            <a:endParaRPr b="0" lang="en-US" sz="1200" strike="noStrike" u="none">
              <a:solidFill>
                <a:schemeClr val="dk1"/>
              </a:solidFill>
              <a:uFillTx/>
              <a:latin typeface="Calibri"/>
              <a:ea typeface="Calibri"/>
            </a:endParaRPr>
          </a:p>
        </p:txBody>
      </p:sp>
      <p:sp>
        <p:nvSpPr>
          <p:cNvPr id="212" name="PlaceHolder 6"/>
          <p:cNvSpPr>
            <a:spLocks noGrp="1"/>
          </p:cNvSpPr>
          <p:nvPr>
            <p:ph type="sldNum" idx="63"/>
          </p:nvPr>
        </p:nvSpPr>
        <p:spPr>
          <a:xfrm>
            <a:off x="518004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‹</a:t>
            </a:r>
            <a:r>
              <a:rPr b="0" lang="en-US" sz="1200" strike="noStrike" u="none">
                <a:solidFill>
                  <a:schemeClr val="dk1"/>
                </a:solidFill>
                <a:uFillTx/>
                <a:latin typeface="Calibri"/>
                <a:ea typeface="Calibri"/>
              </a:rPr>
              <a:t>#›</a:t>
            </a:r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3DE3D1A1-B6A0-4902-AA7D-82CF419FC0CE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OBJECT_WITH_CAPTIO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84C14F6E-29CF-41EA-878D-3A1F3B234EA1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ICTURE_WITH_CAPTIO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3"/>
          </p:nvPr>
        </p:nvSpPr>
        <p:spPr/>
        <p:txBody>
          <a:bodyPr/>
          <a:p>
            <a:fld id="{57FC10F5-A7E4-4D2E-8383-168BA902CE8F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VERTICAL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FF62393B-DC00-4935-8A4C-3F8811A0ED69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VERTICAL_TITLE_AND_VERTICAL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612C778E-FFBC-4C17-B732-946475B20644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subTitle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434C99A1-8C13-4BFA-A596-28F6222084E3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E9D91482-F250-4A01-852B-0F7562748B4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8"/>
          </p:nvPr>
        </p:nvSpPr>
        <p:spPr/>
        <p:txBody>
          <a:bodyPr/>
          <a:p>
            <a:fld id="{36A74078-DA8D-4B03-A58C-16506BF8550B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WO_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803160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/>
          </p:nvPr>
        </p:nvSpPr>
        <p:spPr>
          <a:xfrm>
            <a:off x="9348120" y="2406960"/>
            <a:ext cx="803160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1"/>
          </p:nvPr>
        </p:nvSpPr>
        <p:spPr/>
        <p:txBody>
          <a:bodyPr/>
          <a:p>
            <a:fld id="{DF673AC2-0517-4E40-8CAC-822948E1BA6F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WO_OBJECTS_WITH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4"/>
          </p:nvPr>
        </p:nvSpPr>
        <p:spPr/>
        <p:txBody>
          <a:bodyPr/>
          <a:p>
            <a:fld id="{A03FE2F2-D261-4D74-B9E2-B33FB622D8EB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7"/>
          </p:nvPr>
        </p:nvSpPr>
        <p:spPr/>
        <p:txBody>
          <a:bodyPr/>
          <a:p>
            <a:fld id="{EDBF9D5E-8A7F-4702-9BDC-74797BF6ABAB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2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slideLayout" Target="../slideLayouts/slideLayout11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dt" idx="1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000000"/>
                </a:solidFill>
                <a:uFillTx/>
                <a:latin typeface="Times New Roman"/>
              </a:rPr>
              <a:t>&lt;datum/tijd&gt;</a:t>
            </a:r>
            <a:endParaRPr b="0" lang="en-US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ftr" idx="2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uFillTx/>
                <a:latin typeface="Times New Roman"/>
              </a:rPr>
              <a:t>&lt;voettekst&gt;</a:t>
            </a:r>
            <a:endParaRPr b="0" lang="en-US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 idx="3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rgbClr val="888888"/>
                </a:solidFill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7DED04F2-6FA2-4E6C-BDA2-FE02E6CEE95C}" type="slidenum">
              <a:rPr b="0" lang="en-US" sz="1200" strike="noStrike" u="none">
                <a:solidFill>
                  <a:srgbClr val="888888"/>
                </a:solidFill>
                <a:uFillTx/>
                <a:latin typeface="Calibri"/>
                <a:ea typeface="Calibri"/>
              </a:rPr>
              <a:t>&lt;nummer&gt;</a:t>
            </a:fld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400" strike="noStrike" u="none">
                <a:solidFill>
                  <a:srgbClr val="000000"/>
                </a:solidFill>
                <a:uFillTx/>
                <a:latin typeface="Arial"/>
              </a:rPr>
              <a:t>Klik om de opmaak van de titeltekst te bewerken</a:t>
            </a: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uFillTx/>
                <a:latin typeface="Arial"/>
              </a:rPr>
              <a:t>Klik om de opmaak van de overzichtstekst te bewerken</a:t>
            </a: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trike="noStrike" u="none">
                <a:solidFill>
                  <a:srgbClr val="000000"/>
                </a:solidFill>
                <a:uFillTx/>
                <a:latin typeface="Arial"/>
              </a:rPr>
              <a:t>Tweede overzichtsniveau</a:t>
            </a: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uFillTx/>
                <a:latin typeface="Arial"/>
              </a:rPr>
              <a:t>Derde overzichtsniveau</a:t>
            </a: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trike="noStrike" u="none">
                <a:solidFill>
                  <a:srgbClr val="000000"/>
                </a:solidFill>
                <a:uFillTx/>
                <a:latin typeface="Arial"/>
              </a:rPr>
              <a:t>Vierde overzichtsniveau</a:t>
            </a: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uFillTx/>
                <a:latin typeface="Arial"/>
              </a:rPr>
              <a:t>Vijfde overzichtsniveau</a:t>
            </a:r>
            <a:endParaRPr b="0" lang="en-U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uFillTx/>
                <a:latin typeface="Arial"/>
              </a:rPr>
              <a:t>Zesde overzichtsniveau</a:t>
            </a:r>
            <a:endParaRPr b="0" lang="en-U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uFillTx/>
                <a:latin typeface="Arial"/>
              </a:rPr>
              <a:t>Zevende overzichtsniveau</a:t>
            </a:r>
            <a:endParaRPr b="0" lang="en-US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72880"/>
            <a:ext cx="3007800" cy="1161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>
              <a:buNone/>
            </a:pPr>
            <a:r>
              <a:rPr b="0" lang="en-US" sz="2000" strike="noStrike" u="none">
                <a:solidFill>
                  <a:srgbClr val="000000"/>
                </a:solidFill>
                <a:uFillTx/>
                <a:latin typeface="Arial"/>
              </a:rPr>
              <a:t>Klik om de opmaak van de titeltekst te bewerken</a:t>
            </a:r>
            <a:endParaRPr b="0" lang="en-US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3575160" y="272880"/>
            <a:ext cx="5111280" cy="585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85000" lnSpcReduction="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rgbClr val="000000"/>
                </a:solidFill>
                <a:uFillTx/>
                <a:latin typeface="Arial"/>
              </a:rPr>
              <a:t>Klik om de opmaak van de overzichtstekst te bewerken</a:t>
            </a:r>
            <a:endParaRPr b="0" lang="en-US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200" strike="noStrike" u="none">
                <a:solidFill>
                  <a:srgbClr val="000000"/>
                </a:solidFill>
                <a:uFillTx/>
                <a:latin typeface="Arial"/>
              </a:rPr>
              <a:t>Tweede overzichtsniveau</a:t>
            </a:r>
            <a:endParaRPr b="0" lang="en-US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rgbClr val="000000"/>
                </a:solidFill>
                <a:uFillTx/>
                <a:latin typeface="Arial"/>
              </a:rPr>
              <a:t>Derde overzichtsniveau</a:t>
            </a:r>
            <a:endParaRPr b="0" lang="en-US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200" strike="noStrike" u="none">
                <a:solidFill>
                  <a:srgbClr val="000000"/>
                </a:solidFill>
                <a:uFillTx/>
                <a:latin typeface="Arial"/>
              </a:rPr>
              <a:t>Vierde overzichtsniveau</a:t>
            </a:r>
            <a:endParaRPr b="0" lang="en-US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rgbClr val="000000"/>
                </a:solidFill>
                <a:uFillTx/>
                <a:latin typeface="Arial"/>
              </a:rPr>
              <a:t>Vijfde overzichtsniveau</a:t>
            </a:r>
            <a:endParaRPr b="0" lang="en-US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rgbClr val="000000"/>
                </a:solidFill>
                <a:uFillTx/>
                <a:latin typeface="Arial"/>
              </a:rPr>
              <a:t>Zesde overzichtsniveau</a:t>
            </a:r>
            <a:endParaRPr b="0" lang="en-US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rgbClr val="000000"/>
                </a:solidFill>
                <a:uFillTx/>
                <a:latin typeface="Arial"/>
              </a:rPr>
              <a:t>Zevende overzichtsniveau</a:t>
            </a:r>
            <a:endParaRPr b="0" lang="en-U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57200" y="1434960"/>
            <a:ext cx="3007800" cy="4690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55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uFillTx/>
                <a:latin typeface="Arial"/>
              </a:rPr>
              <a:t>Klik om de opmaak van de overzichtstekst te bewerken</a:t>
            </a: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trike="noStrike" u="none">
                <a:solidFill>
                  <a:srgbClr val="000000"/>
                </a:solidFill>
                <a:uFillTx/>
                <a:latin typeface="Arial"/>
              </a:rPr>
              <a:t>Tweede overzichtsniveau</a:t>
            </a: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uFillTx/>
                <a:latin typeface="Arial"/>
              </a:rPr>
              <a:t>Derde overzichtsniveau</a:t>
            </a: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trike="noStrike" u="none">
                <a:solidFill>
                  <a:srgbClr val="000000"/>
                </a:solidFill>
                <a:uFillTx/>
                <a:latin typeface="Arial"/>
              </a:rPr>
              <a:t>Vierde overzichtsniveau</a:t>
            </a: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uFillTx/>
                <a:latin typeface="Arial"/>
              </a:rPr>
              <a:t>Vijfde overzichtsniveau</a:t>
            </a: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uFillTx/>
                <a:latin typeface="Arial"/>
              </a:rPr>
              <a:t>Zesde overzichtsniveau</a:t>
            </a: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uFillTx/>
                <a:latin typeface="Arial"/>
              </a:rPr>
              <a:t>Zevende overzichtsniveau</a:t>
            </a: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dt" idx="28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000000"/>
                </a:solidFill>
                <a:uFillTx/>
                <a:latin typeface="Times New Roman"/>
              </a:rPr>
              <a:t>&lt;datum/tijd&gt;</a:t>
            </a:r>
            <a:endParaRPr b="0" lang="en-US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59" name="PlaceHolder 5"/>
          <p:cNvSpPr>
            <a:spLocks noGrp="1"/>
          </p:cNvSpPr>
          <p:nvPr>
            <p:ph type="ftr" idx="29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uFillTx/>
                <a:latin typeface="Times New Roman"/>
              </a:rPr>
              <a:t>&lt;voettekst&gt;</a:t>
            </a:r>
            <a:endParaRPr b="0" lang="en-US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60" name="PlaceHolder 6"/>
          <p:cNvSpPr>
            <a:spLocks noGrp="1"/>
          </p:cNvSpPr>
          <p:nvPr>
            <p:ph type="sldNum" idx="30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rgbClr val="888888"/>
                </a:solidFill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8216086C-E762-49C0-A99A-2F860229E844}" type="slidenum">
              <a:rPr b="0" lang="en-US" sz="1200" strike="noStrike" u="none">
                <a:solidFill>
                  <a:srgbClr val="888888"/>
                </a:solidFill>
                <a:uFillTx/>
                <a:latin typeface="Calibri"/>
                <a:ea typeface="Calibri"/>
              </a:rPr>
              <a:t>&lt;nummer&gt;</a:t>
            </a:fld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7" r:id="rId2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1792440" y="4800600"/>
            <a:ext cx="5486040" cy="566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 fontScale="92500" lnSpcReduction="9999"/>
          </a:bodyPr>
          <a:p>
            <a:pPr indent="0">
              <a:buNone/>
            </a:pPr>
            <a:r>
              <a:rPr b="0" lang="en-US" sz="2000" strike="noStrike" u="none">
                <a:solidFill>
                  <a:srgbClr val="000000"/>
                </a:solidFill>
                <a:uFillTx/>
                <a:latin typeface="Arial"/>
              </a:rPr>
              <a:t>Klik om de opmaak van de titeltekst te bewerken</a:t>
            </a:r>
            <a:endParaRPr b="0" lang="en-US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1792440" y="612720"/>
            <a:ext cx="5486040" cy="4114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uFillTx/>
                <a:latin typeface="Arial"/>
              </a:rPr>
              <a:t>Klik om de opmaak van de overzichtstekst te bewerken</a:t>
            </a: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uFillTx/>
                <a:latin typeface="Arial"/>
              </a:rPr>
              <a:t>Tweede overzichtsniveau</a:t>
            </a: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uFillTx/>
                <a:latin typeface="Arial"/>
              </a:rPr>
              <a:t>Derde overzichtsniveau</a:t>
            </a: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uFillTx/>
                <a:latin typeface="Arial"/>
              </a:rPr>
              <a:t>Vierde overzichtsniveau</a:t>
            </a: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uFillTx/>
                <a:latin typeface="Arial"/>
              </a:rPr>
              <a:t>Vijfde overzichtsniveau</a:t>
            </a: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uFillTx/>
                <a:latin typeface="Arial"/>
              </a:rPr>
              <a:t>Zesde overzichtsniveau</a:t>
            </a: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uFillTx/>
                <a:latin typeface="Arial"/>
              </a:rPr>
              <a:t>Zevende overzichtsniveau</a:t>
            </a: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1792440" y="5367240"/>
            <a:ext cx="5486040" cy="804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uFillTx/>
                <a:latin typeface="Arial"/>
              </a:rPr>
              <a:t>Klik om de opmaak van de overzichtstekst te bewerken</a:t>
            </a: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trike="noStrike" u="none">
                <a:solidFill>
                  <a:srgbClr val="000000"/>
                </a:solidFill>
                <a:uFillTx/>
                <a:latin typeface="Arial"/>
              </a:rPr>
              <a:t>Tweede overzichtsniveau</a:t>
            </a: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uFillTx/>
                <a:latin typeface="Arial"/>
              </a:rPr>
              <a:t>Derde overzichtsniveau</a:t>
            </a: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trike="noStrike" u="none">
                <a:solidFill>
                  <a:srgbClr val="000000"/>
                </a:solidFill>
                <a:uFillTx/>
                <a:latin typeface="Arial"/>
              </a:rPr>
              <a:t>Vierde overzichtsniveau</a:t>
            </a: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uFillTx/>
                <a:latin typeface="Arial"/>
              </a:rPr>
              <a:t>Vijfde overzichtsniveau</a:t>
            </a: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uFillTx/>
                <a:latin typeface="Arial"/>
              </a:rPr>
              <a:t>Zesde overzichtsniveau</a:t>
            </a: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uFillTx/>
                <a:latin typeface="Arial"/>
              </a:rPr>
              <a:t>Zevende overzichtsniveau</a:t>
            </a: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dt" idx="31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000000"/>
                </a:solidFill>
                <a:uFillTx/>
                <a:latin typeface="Times New Roman"/>
              </a:rPr>
              <a:t>&lt;datum/tijd&gt;</a:t>
            </a:r>
            <a:endParaRPr b="0" lang="en-US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65" name="PlaceHolder 5"/>
          <p:cNvSpPr>
            <a:spLocks noGrp="1"/>
          </p:cNvSpPr>
          <p:nvPr>
            <p:ph type="ftr" idx="32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uFillTx/>
                <a:latin typeface="Times New Roman"/>
              </a:rPr>
              <a:t>&lt;voettekst&gt;</a:t>
            </a:r>
            <a:endParaRPr b="0" lang="en-US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66" name="PlaceHolder 6"/>
          <p:cNvSpPr>
            <a:spLocks noGrp="1"/>
          </p:cNvSpPr>
          <p:nvPr>
            <p:ph type="sldNum" idx="33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rgbClr val="888888"/>
                </a:solidFill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FA4A9C5D-4EBD-4385-B890-042CF4FEE1A0}" type="slidenum">
              <a:rPr b="0" lang="en-US" sz="1200" strike="noStrike" u="none">
                <a:solidFill>
                  <a:srgbClr val="888888"/>
                </a:solidFill>
                <a:uFillTx/>
                <a:latin typeface="Calibri"/>
                <a:ea typeface="Calibri"/>
              </a:rPr>
              <a:t>&lt;nummer&gt;</a:t>
            </a:fld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9" r:id="rId2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 fontScale="92500" lnSpcReduction="19999"/>
          </a:bodyPr>
          <a:p>
            <a:pPr indent="0">
              <a:buNone/>
            </a:pPr>
            <a:r>
              <a:rPr b="0" lang="en-US" sz="4400" strike="noStrike" u="none">
                <a:solidFill>
                  <a:srgbClr val="000000"/>
                </a:solidFill>
                <a:uFillTx/>
                <a:latin typeface="Arial"/>
              </a:rPr>
              <a:t>Klik om de opmaak van de titeltekst te bewerken</a:t>
            </a:r>
            <a:endParaRPr b="0" lang="en-U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 rot="5400000">
            <a:off x="2309400" y="-251640"/>
            <a:ext cx="4525560" cy="8229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rgbClr val="000000"/>
                </a:solidFill>
                <a:uFillTx/>
                <a:latin typeface="Arial"/>
              </a:rPr>
              <a:t>Klik om de opmaak van de overzichtstekst te bewerken</a:t>
            </a:r>
            <a:endParaRPr b="0" lang="en-US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200" strike="noStrike" u="none">
                <a:solidFill>
                  <a:srgbClr val="000000"/>
                </a:solidFill>
                <a:uFillTx/>
                <a:latin typeface="Arial"/>
              </a:rPr>
              <a:t>Tweede overzichtsniveau</a:t>
            </a:r>
            <a:endParaRPr b="0" lang="en-US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rgbClr val="000000"/>
                </a:solidFill>
                <a:uFillTx/>
                <a:latin typeface="Arial"/>
              </a:rPr>
              <a:t>Derde overzichtsniveau</a:t>
            </a:r>
            <a:endParaRPr b="0" lang="en-US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200" strike="noStrike" u="none">
                <a:solidFill>
                  <a:srgbClr val="000000"/>
                </a:solidFill>
                <a:uFillTx/>
                <a:latin typeface="Arial"/>
              </a:rPr>
              <a:t>Vierde overzichtsniveau</a:t>
            </a:r>
            <a:endParaRPr b="0" lang="en-US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rgbClr val="000000"/>
                </a:solidFill>
                <a:uFillTx/>
                <a:latin typeface="Arial"/>
              </a:rPr>
              <a:t>Vijfde overzichtsniveau</a:t>
            </a:r>
            <a:endParaRPr b="0" lang="en-US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rgbClr val="000000"/>
                </a:solidFill>
                <a:uFillTx/>
                <a:latin typeface="Arial"/>
              </a:rPr>
              <a:t>Zesde overzichtsniveau</a:t>
            </a:r>
            <a:endParaRPr b="0" lang="en-US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rgbClr val="000000"/>
                </a:solidFill>
                <a:uFillTx/>
                <a:latin typeface="Arial"/>
              </a:rPr>
              <a:t>Zevende overzichtsniveau</a:t>
            </a:r>
            <a:endParaRPr b="0" lang="en-U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" name="PlaceHolder 3"/>
          <p:cNvSpPr>
            <a:spLocks noGrp="1"/>
          </p:cNvSpPr>
          <p:nvPr>
            <p:ph type="dt" idx="4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000000"/>
                </a:solidFill>
                <a:uFillTx/>
                <a:latin typeface="Times New Roman"/>
              </a:rPr>
              <a:t>&lt;datum/tijd&gt;</a:t>
            </a:r>
            <a:endParaRPr b="0" lang="en-US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8" name="PlaceHolder 4"/>
          <p:cNvSpPr>
            <a:spLocks noGrp="1"/>
          </p:cNvSpPr>
          <p:nvPr>
            <p:ph type="ftr" idx="5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uFillTx/>
                <a:latin typeface="Times New Roman"/>
              </a:rPr>
              <a:t>&lt;voettekst&gt;</a:t>
            </a:r>
            <a:endParaRPr b="0" lang="en-US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9" name="PlaceHolder 5"/>
          <p:cNvSpPr>
            <a:spLocks noGrp="1"/>
          </p:cNvSpPr>
          <p:nvPr>
            <p:ph type="sldNum" idx="6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rgbClr val="888888"/>
                </a:solidFill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B5180A0D-50A0-47F9-B912-0AA33A919173}" type="slidenum">
              <a:rPr b="0" lang="en-US" sz="1200" strike="noStrike" u="none">
                <a:solidFill>
                  <a:srgbClr val="888888"/>
                </a:solidFill>
                <a:uFillTx/>
                <a:latin typeface="Calibri"/>
                <a:ea typeface="Calibri"/>
              </a:rPr>
              <a:t>&lt;nummer&gt;</a:t>
            </a:fld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2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 rot="5400000">
            <a:off x="4732560" y="2171520"/>
            <a:ext cx="5851080" cy="2057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 lnSpcReduction="9999"/>
          </a:bodyPr>
          <a:p>
            <a:pPr indent="0">
              <a:buNone/>
            </a:pPr>
            <a:r>
              <a:rPr b="0" lang="en-US" sz="4400" strike="noStrike" u="none">
                <a:solidFill>
                  <a:srgbClr val="000000"/>
                </a:solidFill>
                <a:uFillTx/>
                <a:latin typeface="Arial"/>
              </a:rPr>
              <a:t>Klik om de opmaak van de titeltekst te bewerken</a:t>
            </a:r>
            <a:endParaRPr b="0" lang="en-U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 rot="5400000">
            <a:off x="541800" y="190080"/>
            <a:ext cx="5851080" cy="6019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92500" lnSpcReduction="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rgbClr val="000000"/>
                </a:solidFill>
                <a:uFillTx/>
                <a:latin typeface="Arial"/>
              </a:rPr>
              <a:t>Klik om de opmaak van de overzichtstekst te bewerken</a:t>
            </a:r>
            <a:endParaRPr b="0" lang="en-US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200" strike="noStrike" u="none">
                <a:solidFill>
                  <a:srgbClr val="000000"/>
                </a:solidFill>
                <a:uFillTx/>
                <a:latin typeface="Arial"/>
              </a:rPr>
              <a:t>Tweede overzichtsniveau</a:t>
            </a:r>
            <a:endParaRPr b="0" lang="en-US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rgbClr val="000000"/>
                </a:solidFill>
                <a:uFillTx/>
                <a:latin typeface="Arial"/>
              </a:rPr>
              <a:t>Derde overzichtsniveau</a:t>
            </a:r>
            <a:endParaRPr b="0" lang="en-US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200" strike="noStrike" u="none">
                <a:solidFill>
                  <a:srgbClr val="000000"/>
                </a:solidFill>
                <a:uFillTx/>
                <a:latin typeface="Arial"/>
              </a:rPr>
              <a:t>Vierde overzichtsniveau</a:t>
            </a:r>
            <a:endParaRPr b="0" lang="en-US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rgbClr val="000000"/>
                </a:solidFill>
                <a:uFillTx/>
                <a:latin typeface="Arial"/>
              </a:rPr>
              <a:t>Vijfde overzichtsniveau</a:t>
            </a:r>
            <a:endParaRPr b="0" lang="en-US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rgbClr val="000000"/>
                </a:solidFill>
                <a:uFillTx/>
                <a:latin typeface="Arial"/>
              </a:rPr>
              <a:t>Zesde overzichtsniveau</a:t>
            </a:r>
            <a:endParaRPr b="0" lang="en-US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rgbClr val="000000"/>
                </a:solidFill>
                <a:uFillTx/>
                <a:latin typeface="Arial"/>
              </a:rPr>
              <a:t>Zevende overzichtsniveau</a:t>
            </a:r>
            <a:endParaRPr b="0" lang="en-U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dt" idx="7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000000"/>
                </a:solidFill>
                <a:uFillTx/>
                <a:latin typeface="Times New Roman"/>
              </a:rPr>
              <a:t>&lt;datum/tijd&gt;</a:t>
            </a:r>
            <a:endParaRPr b="0" lang="en-US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3" name="PlaceHolder 4"/>
          <p:cNvSpPr>
            <a:spLocks noGrp="1"/>
          </p:cNvSpPr>
          <p:nvPr>
            <p:ph type="ftr" idx="8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uFillTx/>
                <a:latin typeface="Times New Roman"/>
              </a:rPr>
              <a:t>&lt;voettekst&gt;</a:t>
            </a:r>
            <a:endParaRPr b="0" lang="en-US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4" name="PlaceHolder 5"/>
          <p:cNvSpPr>
            <a:spLocks noGrp="1"/>
          </p:cNvSpPr>
          <p:nvPr>
            <p:ph type="sldNum" idx="9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rgbClr val="888888"/>
                </a:solidFill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E3EF6D16-F016-424C-81C4-5FFDCF124DBD}" type="slidenum">
              <a:rPr b="0" lang="en-US" sz="1200" strike="noStrike" u="none">
                <a:solidFill>
                  <a:srgbClr val="888888"/>
                </a:solidFill>
                <a:uFillTx/>
                <a:latin typeface="Calibri"/>
                <a:ea typeface="Calibri"/>
              </a:rPr>
              <a:t>&lt;nummer&gt;</a:t>
            </a:fld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3" r:id="rId2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>
              <a:buNone/>
            </a:pPr>
            <a:r>
              <a:rPr b="0" lang="en-US" sz="4400" strike="noStrike" u="none">
                <a:solidFill>
                  <a:srgbClr val="000000"/>
                </a:solidFill>
                <a:uFillTx/>
                <a:latin typeface="Arial"/>
              </a:rPr>
              <a:t>Klik om de opmaak van de titeltekst te bewerken</a:t>
            </a:r>
            <a:endParaRPr b="0" lang="en-U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dt" idx="10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000000"/>
                </a:solidFill>
                <a:uFillTx/>
                <a:latin typeface="Times New Roman"/>
              </a:rPr>
              <a:t>&lt;datum/tijd&gt;</a:t>
            </a:r>
            <a:endParaRPr b="0" lang="en-US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ftr" idx="11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uFillTx/>
                <a:latin typeface="Times New Roman"/>
              </a:rPr>
              <a:t>&lt;voettekst&gt;</a:t>
            </a:r>
            <a:endParaRPr b="0" lang="en-US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sldNum" idx="12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rgbClr val="888888"/>
                </a:solidFill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4135AEBC-000A-4D81-85EC-96B6EE4B0B5A}" type="slidenum">
              <a:rPr b="0" lang="en-US" sz="1200" strike="noStrike" u="none">
                <a:solidFill>
                  <a:srgbClr val="888888"/>
                </a:solidFill>
                <a:uFillTx/>
                <a:latin typeface="Calibri"/>
                <a:ea typeface="Calibri"/>
              </a:rPr>
              <a:t>&lt;nummer&gt;</a:t>
            </a:fld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5" r:id="rId2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 fontScale="92500" lnSpcReduction="19999"/>
          </a:bodyPr>
          <a:p>
            <a:pPr indent="0">
              <a:buNone/>
            </a:pPr>
            <a:r>
              <a:rPr b="0" lang="en-US" sz="4400" strike="noStrike" u="none">
                <a:solidFill>
                  <a:srgbClr val="000000"/>
                </a:solidFill>
                <a:uFillTx/>
                <a:latin typeface="Arial"/>
              </a:rPr>
              <a:t>Klik om de opmaak van de titeltekst te bewerken</a:t>
            </a:r>
            <a:endParaRPr b="0" lang="en-U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rgbClr val="000000"/>
                </a:solidFill>
                <a:uFillTx/>
                <a:latin typeface="Arial"/>
              </a:rPr>
              <a:t>Klik om de opmaak van de overzichtstekst te bewerken</a:t>
            </a:r>
            <a:endParaRPr b="0" lang="en-US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200" strike="noStrike" u="none">
                <a:solidFill>
                  <a:srgbClr val="000000"/>
                </a:solidFill>
                <a:uFillTx/>
                <a:latin typeface="Arial"/>
              </a:rPr>
              <a:t>Tweede overzichtsniveau</a:t>
            </a:r>
            <a:endParaRPr b="0" lang="en-US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rgbClr val="000000"/>
                </a:solidFill>
                <a:uFillTx/>
                <a:latin typeface="Arial"/>
              </a:rPr>
              <a:t>Derde overzichtsniveau</a:t>
            </a:r>
            <a:endParaRPr b="0" lang="en-US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200" strike="noStrike" u="none">
                <a:solidFill>
                  <a:srgbClr val="000000"/>
                </a:solidFill>
                <a:uFillTx/>
                <a:latin typeface="Arial"/>
              </a:rPr>
              <a:t>Vierde overzichtsniveau</a:t>
            </a:r>
            <a:endParaRPr b="0" lang="en-US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rgbClr val="000000"/>
                </a:solidFill>
                <a:uFillTx/>
                <a:latin typeface="Arial"/>
              </a:rPr>
              <a:t>Vijfde overzichtsniveau</a:t>
            </a:r>
            <a:endParaRPr b="0" lang="en-US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rgbClr val="000000"/>
                </a:solidFill>
                <a:uFillTx/>
                <a:latin typeface="Arial"/>
              </a:rPr>
              <a:t>Zesde overzichtsniveau</a:t>
            </a:r>
            <a:endParaRPr b="0" lang="en-US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rgbClr val="000000"/>
                </a:solidFill>
                <a:uFillTx/>
                <a:latin typeface="Arial"/>
              </a:rPr>
              <a:t>Zevende overzichtsniveau</a:t>
            </a:r>
            <a:endParaRPr b="0" lang="en-U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dt" idx="13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000000"/>
                </a:solidFill>
                <a:uFillTx/>
                <a:latin typeface="Times New Roman"/>
              </a:rPr>
              <a:t>&lt;datum/tijd&gt;</a:t>
            </a:r>
            <a:endParaRPr b="0" lang="en-US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ftr" idx="14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uFillTx/>
                <a:latin typeface="Times New Roman"/>
              </a:rPr>
              <a:t>&lt;voettekst&gt;</a:t>
            </a:r>
            <a:endParaRPr b="0" lang="en-US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5" name="PlaceHolder 5"/>
          <p:cNvSpPr>
            <a:spLocks noGrp="1"/>
          </p:cNvSpPr>
          <p:nvPr>
            <p:ph type="sldNum" idx="15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rgbClr val="888888"/>
                </a:solidFill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08718AF2-5BE8-464A-9A66-7D9BCE7A0B76}" type="slidenum">
              <a:rPr b="0" lang="en-US" sz="1200" strike="noStrike" u="none">
                <a:solidFill>
                  <a:srgbClr val="888888"/>
                </a:solidFill>
                <a:uFillTx/>
                <a:latin typeface="Calibri"/>
                <a:ea typeface="Calibri"/>
              </a:rPr>
              <a:t>&lt;nummer&gt;</a:t>
            </a:fld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7" r:id="rId2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722160" y="4406760"/>
            <a:ext cx="7772040" cy="1361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>
              <a:buNone/>
            </a:pPr>
            <a:r>
              <a:rPr b="0" lang="en-US" sz="4000" strike="noStrike" u="none">
                <a:solidFill>
                  <a:srgbClr val="000000"/>
                </a:solidFill>
                <a:uFillTx/>
                <a:latin typeface="Arial"/>
              </a:rPr>
              <a:t>Klik om de opmaak van de titeltekst te bewerken</a:t>
            </a:r>
            <a:endParaRPr b="0" lang="en-US" sz="4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722160" y="2906640"/>
            <a:ext cx="7772040" cy="1499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 fontScale="55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uFillTx/>
                <a:latin typeface="Arial"/>
              </a:rPr>
              <a:t>Klik om de opmaak van de overzichtstekst te bewerken</a:t>
            </a:r>
            <a:endParaRPr b="0" lang="en-U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trike="noStrike" u="none">
                <a:solidFill>
                  <a:srgbClr val="000000"/>
                </a:solidFill>
                <a:uFillTx/>
                <a:latin typeface="Arial"/>
              </a:rPr>
              <a:t>Tweede overzichtsniveau</a:t>
            </a:r>
            <a:endParaRPr b="0" lang="en-U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uFillTx/>
                <a:latin typeface="Arial"/>
              </a:rPr>
              <a:t>Derde overzichtsniveau</a:t>
            </a:r>
            <a:endParaRPr b="0" lang="en-U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trike="noStrike" u="none">
                <a:solidFill>
                  <a:srgbClr val="000000"/>
                </a:solidFill>
                <a:uFillTx/>
                <a:latin typeface="Arial"/>
              </a:rPr>
              <a:t>Vierde overzichtsniveau</a:t>
            </a:r>
            <a:endParaRPr b="0" lang="en-U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uFillTx/>
                <a:latin typeface="Arial"/>
              </a:rPr>
              <a:t>Vijfde overzichtsniveau</a:t>
            </a:r>
            <a:endParaRPr b="0" lang="en-U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uFillTx/>
                <a:latin typeface="Arial"/>
              </a:rPr>
              <a:t>Zesde overzichtsniveau</a:t>
            </a:r>
            <a:endParaRPr b="0" lang="en-U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uFillTx/>
                <a:latin typeface="Arial"/>
              </a:rPr>
              <a:t>Zevende overzichtsniveau</a:t>
            </a:r>
            <a:endParaRPr b="0" lang="en-US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dt" idx="16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000000"/>
                </a:solidFill>
                <a:uFillTx/>
                <a:latin typeface="Times New Roman"/>
              </a:rPr>
              <a:t>&lt;datum/tijd&gt;</a:t>
            </a:r>
            <a:endParaRPr b="0" lang="en-US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ftr" idx="17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uFillTx/>
                <a:latin typeface="Times New Roman"/>
              </a:rPr>
              <a:t>&lt;voettekst&gt;</a:t>
            </a:r>
            <a:endParaRPr b="0" lang="en-US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 type="sldNum" idx="18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rgbClr val="888888"/>
                </a:solidFill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0886503F-9C4F-41D2-B510-B798466D9CBA}" type="slidenum">
              <a:rPr b="0" lang="en-US" sz="1200" strike="noStrike" u="none">
                <a:solidFill>
                  <a:srgbClr val="888888"/>
                </a:solidFill>
                <a:uFillTx/>
                <a:latin typeface="Calibri"/>
                <a:ea typeface="Calibri"/>
              </a:rPr>
              <a:t>&lt;nummer&gt;</a:t>
            </a:fld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2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 fontScale="92500" lnSpcReduction="19999"/>
          </a:bodyPr>
          <a:p>
            <a:pPr indent="0">
              <a:buNone/>
            </a:pPr>
            <a:r>
              <a:rPr b="0" lang="en-US" sz="4400" strike="noStrike" u="none">
                <a:solidFill>
                  <a:srgbClr val="000000"/>
                </a:solidFill>
                <a:uFillTx/>
                <a:latin typeface="Arial"/>
              </a:rPr>
              <a:t>Klik om de opmaak van de titeltekst te bewerken</a:t>
            </a:r>
            <a:endParaRPr b="0" lang="en-U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38120" cy="4525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6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trike="noStrike" u="none">
                <a:solidFill>
                  <a:srgbClr val="000000"/>
                </a:solidFill>
                <a:uFillTx/>
                <a:latin typeface="Arial"/>
              </a:rPr>
              <a:t>Klik om de opmaak van de overzichtstekst te bewerken</a:t>
            </a:r>
            <a:endParaRPr b="0" lang="en-US" sz="2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trike="noStrike" u="none">
                <a:solidFill>
                  <a:srgbClr val="000000"/>
                </a:solidFill>
                <a:uFillTx/>
                <a:latin typeface="Arial"/>
              </a:rPr>
              <a:t>Tweede overzichtsniveau</a:t>
            </a:r>
            <a:endParaRPr b="0" lang="en-US" sz="2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trike="noStrike" u="none">
                <a:solidFill>
                  <a:srgbClr val="000000"/>
                </a:solidFill>
                <a:uFillTx/>
                <a:latin typeface="Arial"/>
              </a:rPr>
              <a:t>Derde overzichtsniveau</a:t>
            </a:r>
            <a:endParaRPr b="0" lang="en-US" sz="2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trike="noStrike" u="none">
                <a:solidFill>
                  <a:srgbClr val="000000"/>
                </a:solidFill>
                <a:uFillTx/>
                <a:latin typeface="Arial"/>
              </a:rPr>
              <a:t>Vierde overzichtsniveau</a:t>
            </a:r>
            <a:endParaRPr b="0" lang="en-US" sz="2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trike="noStrike" u="none">
                <a:solidFill>
                  <a:srgbClr val="000000"/>
                </a:solidFill>
                <a:uFillTx/>
                <a:latin typeface="Arial"/>
              </a:rPr>
              <a:t>Vijfde overzichtsniveau</a:t>
            </a:r>
            <a:endParaRPr b="0" lang="en-US" sz="2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trike="noStrike" u="none">
                <a:solidFill>
                  <a:srgbClr val="000000"/>
                </a:solidFill>
                <a:uFillTx/>
                <a:latin typeface="Arial"/>
              </a:rPr>
              <a:t>Zesde overzichtsniveau</a:t>
            </a:r>
            <a:endParaRPr b="0" lang="en-US" sz="2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trike="noStrike" u="none">
                <a:solidFill>
                  <a:srgbClr val="000000"/>
                </a:solidFill>
                <a:uFillTx/>
                <a:latin typeface="Arial"/>
              </a:rPr>
              <a:t>Zevende overzichtsniveau</a:t>
            </a:r>
            <a:endParaRPr b="0" lang="en-US" sz="2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4648320" y="1600200"/>
            <a:ext cx="4038120" cy="4525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6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trike="noStrike" u="none">
                <a:solidFill>
                  <a:srgbClr val="000000"/>
                </a:solidFill>
                <a:uFillTx/>
                <a:latin typeface="Arial"/>
              </a:rPr>
              <a:t>Klik om de opmaak van de overzichtstekst te bewerken</a:t>
            </a:r>
            <a:endParaRPr b="0" lang="en-US" sz="2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trike="noStrike" u="none">
                <a:solidFill>
                  <a:srgbClr val="000000"/>
                </a:solidFill>
                <a:uFillTx/>
                <a:latin typeface="Arial"/>
              </a:rPr>
              <a:t>Tweede overzichtsniveau</a:t>
            </a:r>
            <a:endParaRPr b="0" lang="en-US" sz="2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trike="noStrike" u="none">
                <a:solidFill>
                  <a:srgbClr val="000000"/>
                </a:solidFill>
                <a:uFillTx/>
                <a:latin typeface="Arial"/>
              </a:rPr>
              <a:t>Derde overzichtsniveau</a:t>
            </a:r>
            <a:endParaRPr b="0" lang="en-US" sz="2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trike="noStrike" u="none">
                <a:solidFill>
                  <a:srgbClr val="000000"/>
                </a:solidFill>
                <a:uFillTx/>
                <a:latin typeface="Arial"/>
              </a:rPr>
              <a:t>Vierde overzichtsniveau</a:t>
            </a:r>
            <a:endParaRPr b="0" lang="en-US" sz="2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trike="noStrike" u="none">
                <a:solidFill>
                  <a:srgbClr val="000000"/>
                </a:solidFill>
                <a:uFillTx/>
                <a:latin typeface="Arial"/>
              </a:rPr>
              <a:t>Vijfde overzichtsniveau</a:t>
            </a:r>
            <a:endParaRPr b="0" lang="en-US" sz="2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trike="noStrike" u="none">
                <a:solidFill>
                  <a:srgbClr val="000000"/>
                </a:solidFill>
                <a:uFillTx/>
                <a:latin typeface="Arial"/>
              </a:rPr>
              <a:t>Zesde overzichtsniveau</a:t>
            </a:r>
            <a:endParaRPr b="0" lang="en-US" sz="2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trike="noStrike" u="none">
                <a:solidFill>
                  <a:srgbClr val="000000"/>
                </a:solidFill>
                <a:uFillTx/>
                <a:latin typeface="Arial"/>
              </a:rPr>
              <a:t>Zevende overzichtsniveau</a:t>
            </a:r>
            <a:endParaRPr b="0" lang="en-US" sz="2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dt" idx="19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000000"/>
                </a:solidFill>
                <a:uFillTx/>
                <a:latin typeface="Times New Roman"/>
              </a:rPr>
              <a:t>&lt;datum/tijd&gt;</a:t>
            </a:r>
            <a:endParaRPr b="0" lang="en-US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 type="ftr" idx="20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uFillTx/>
                <a:latin typeface="Times New Roman"/>
              </a:rPr>
              <a:t>&lt;voettekst&gt;</a:t>
            </a:r>
            <a:endParaRPr b="0" lang="en-US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38" name="PlaceHolder 6"/>
          <p:cNvSpPr>
            <a:spLocks noGrp="1"/>
          </p:cNvSpPr>
          <p:nvPr>
            <p:ph type="sldNum" idx="21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rgbClr val="888888"/>
                </a:solidFill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F44D18D8-F850-4DED-A126-ECC96D693F12}" type="slidenum">
              <a:rPr b="0" lang="en-US" sz="1200" strike="noStrike" u="none">
                <a:solidFill>
                  <a:srgbClr val="888888"/>
                </a:solidFill>
                <a:uFillTx/>
                <a:latin typeface="Calibri"/>
                <a:ea typeface="Calibri"/>
              </a:rPr>
              <a:t>&lt;nummer&gt;</a:t>
            </a:fld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2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 fontScale="92500" lnSpcReduction="19999"/>
          </a:bodyPr>
          <a:p>
            <a:pPr indent="0">
              <a:buNone/>
            </a:pPr>
            <a:r>
              <a:rPr b="0" lang="en-US" sz="4400" strike="noStrike" u="none">
                <a:solidFill>
                  <a:srgbClr val="000000"/>
                </a:solidFill>
                <a:uFillTx/>
                <a:latin typeface="Arial"/>
              </a:rPr>
              <a:t>Klik om de opmaak van de titeltekst te bewerken</a:t>
            </a:r>
            <a:endParaRPr b="0" lang="en-U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457200" y="1535040"/>
            <a:ext cx="4039920" cy="639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trike="noStrike" u="none">
                <a:solidFill>
                  <a:srgbClr val="000000"/>
                </a:solidFill>
                <a:uFillTx/>
                <a:latin typeface="Arial"/>
              </a:rPr>
              <a:t>Klik om de opmaak van de overzichtstekst te bewerken</a:t>
            </a:r>
            <a:endParaRPr b="0" lang="en-US" sz="2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trike="noStrike" u="none">
                <a:solidFill>
                  <a:srgbClr val="000000"/>
                </a:solidFill>
                <a:uFillTx/>
                <a:latin typeface="Arial"/>
              </a:rPr>
              <a:t>Tweede overzichtsniveau</a:t>
            </a:r>
            <a:endParaRPr b="0" lang="en-US" sz="2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trike="noStrike" u="none">
                <a:solidFill>
                  <a:srgbClr val="000000"/>
                </a:solidFill>
                <a:uFillTx/>
                <a:latin typeface="Arial"/>
              </a:rPr>
              <a:t>Derde overzichtsniveau</a:t>
            </a:r>
            <a:endParaRPr b="0" lang="en-US" sz="2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trike="noStrike" u="none">
                <a:solidFill>
                  <a:srgbClr val="000000"/>
                </a:solidFill>
                <a:uFillTx/>
                <a:latin typeface="Arial"/>
              </a:rPr>
              <a:t>Vierde overzichtsniveau</a:t>
            </a:r>
            <a:endParaRPr b="0" lang="en-US" sz="2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trike="noStrike" u="none">
                <a:solidFill>
                  <a:srgbClr val="000000"/>
                </a:solidFill>
                <a:uFillTx/>
                <a:latin typeface="Arial"/>
              </a:rPr>
              <a:t>Vijfde overzichtsniveau</a:t>
            </a:r>
            <a:endParaRPr b="0" lang="en-US" sz="2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trike="noStrike" u="none">
                <a:solidFill>
                  <a:srgbClr val="000000"/>
                </a:solidFill>
                <a:uFillTx/>
                <a:latin typeface="Arial"/>
              </a:rPr>
              <a:t>Zesde overzichtsniveau</a:t>
            </a:r>
            <a:endParaRPr b="0" lang="en-US" sz="2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trike="noStrike" u="none">
                <a:solidFill>
                  <a:srgbClr val="000000"/>
                </a:solidFill>
                <a:uFillTx/>
                <a:latin typeface="Arial"/>
              </a:rPr>
              <a:t>Zevende overzichtsniveau</a:t>
            </a:r>
            <a:endParaRPr b="0" lang="en-US" sz="2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457200" y="2174760"/>
            <a:ext cx="4039920" cy="3951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70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trike="noStrike" u="none">
                <a:solidFill>
                  <a:srgbClr val="000000"/>
                </a:solidFill>
                <a:uFillTx/>
                <a:latin typeface="Arial"/>
              </a:rPr>
              <a:t>Klik om de opmaak van de overzichtstekst te bewerken</a:t>
            </a:r>
            <a:endParaRPr b="0" lang="en-US" sz="2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trike="noStrike" u="none">
                <a:solidFill>
                  <a:srgbClr val="000000"/>
                </a:solidFill>
                <a:uFillTx/>
                <a:latin typeface="Arial"/>
              </a:rPr>
              <a:t>Tweede overzichtsniveau</a:t>
            </a:r>
            <a:endParaRPr b="0" lang="en-US" sz="2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trike="noStrike" u="none">
                <a:solidFill>
                  <a:srgbClr val="000000"/>
                </a:solidFill>
                <a:uFillTx/>
                <a:latin typeface="Arial"/>
              </a:rPr>
              <a:t>Derde overzichtsniveau</a:t>
            </a:r>
            <a:endParaRPr b="0" lang="en-US" sz="2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trike="noStrike" u="none">
                <a:solidFill>
                  <a:srgbClr val="000000"/>
                </a:solidFill>
                <a:uFillTx/>
                <a:latin typeface="Arial"/>
              </a:rPr>
              <a:t>Vierde overzichtsniveau</a:t>
            </a:r>
            <a:endParaRPr b="0" lang="en-US" sz="2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trike="noStrike" u="none">
                <a:solidFill>
                  <a:srgbClr val="000000"/>
                </a:solidFill>
                <a:uFillTx/>
                <a:latin typeface="Arial"/>
              </a:rPr>
              <a:t>Vijfde overzichtsniveau</a:t>
            </a:r>
            <a:endParaRPr b="0" lang="en-US" sz="2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trike="noStrike" u="none">
                <a:solidFill>
                  <a:srgbClr val="000000"/>
                </a:solidFill>
                <a:uFillTx/>
                <a:latin typeface="Arial"/>
              </a:rPr>
              <a:t>Zesde overzichtsniveau</a:t>
            </a:r>
            <a:endParaRPr b="0" lang="en-US" sz="2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trike="noStrike" u="none">
                <a:solidFill>
                  <a:srgbClr val="000000"/>
                </a:solidFill>
                <a:uFillTx/>
                <a:latin typeface="Arial"/>
              </a:rPr>
              <a:t>Zevende overzichtsniveau</a:t>
            </a:r>
            <a:endParaRPr b="0" lang="en-US" sz="2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5" name="PlaceHolder 4"/>
          <p:cNvSpPr>
            <a:spLocks noGrp="1"/>
          </p:cNvSpPr>
          <p:nvPr>
            <p:ph type="body"/>
          </p:nvPr>
        </p:nvSpPr>
        <p:spPr>
          <a:xfrm>
            <a:off x="4645080" y="1535040"/>
            <a:ext cx="4041360" cy="639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trike="noStrike" u="none">
                <a:solidFill>
                  <a:srgbClr val="000000"/>
                </a:solidFill>
                <a:uFillTx/>
                <a:latin typeface="Arial"/>
              </a:rPr>
              <a:t>Klik om de opmaak van de overzichtstekst te bewerken</a:t>
            </a:r>
            <a:endParaRPr b="0" lang="en-US" sz="2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trike="noStrike" u="none">
                <a:solidFill>
                  <a:srgbClr val="000000"/>
                </a:solidFill>
                <a:uFillTx/>
                <a:latin typeface="Arial"/>
              </a:rPr>
              <a:t>Tweede overzichtsniveau</a:t>
            </a:r>
            <a:endParaRPr b="0" lang="en-US" sz="2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trike="noStrike" u="none">
                <a:solidFill>
                  <a:srgbClr val="000000"/>
                </a:solidFill>
                <a:uFillTx/>
                <a:latin typeface="Arial"/>
              </a:rPr>
              <a:t>Derde overzichtsniveau</a:t>
            </a:r>
            <a:endParaRPr b="0" lang="en-US" sz="2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trike="noStrike" u="none">
                <a:solidFill>
                  <a:srgbClr val="000000"/>
                </a:solidFill>
                <a:uFillTx/>
                <a:latin typeface="Arial"/>
              </a:rPr>
              <a:t>Vierde overzichtsniveau</a:t>
            </a:r>
            <a:endParaRPr b="0" lang="en-US" sz="2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trike="noStrike" u="none">
                <a:solidFill>
                  <a:srgbClr val="000000"/>
                </a:solidFill>
                <a:uFillTx/>
                <a:latin typeface="Arial"/>
              </a:rPr>
              <a:t>Vijfde overzichtsniveau</a:t>
            </a:r>
            <a:endParaRPr b="0" lang="en-US" sz="2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trike="noStrike" u="none">
                <a:solidFill>
                  <a:srgbClr val="000000"/>
                </a:solidFill>
                <a:uFillTx/>
                <a:latin typeface="Arial"/>
              </a:rPr>
              <a:t>Zesde overzichtsniveau</a:t>
            </a:r>
            <a:endParaRPr b="0" lang="en-US" sz="2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trike="noStrike" u="none">
                <a:solidFill>
                  <a:srgbClr val="000000"/>
                </a:solidFill>
                <a:uFillTx/>
                <a:latin typeface="Arial"/>
              </a:rPr>
              <a:t>Zevende overzichtsniveau</a:t>
            </a:r>
            <a:endParaRPr b="0" lang="en-US" sz="2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6" name="PlaceHolder 5"/>
          <p:cNvSpPr>
            <a:spLocks noGrp="1"/>
          </p:cNvSpPr>
          <p:nvPr>
            <p:ph type="body"/>
          </p:nvPr>
        </p:nvSpPr>
        <p:spPr>
          <a:xfrm>
            <a:off x="4645080" y="2174760"/>
            <a:ext cx="4041360" cy="3951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70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trike="noStrike" u="none">
                <a:solidFill>
                  <a:srgbClr val="000000"/>
                </a:solidFill>
                <a:uFillTx/>
                <a:latin typeface="Arial"/>
              </a:rPr>
              <a:t>Klik om de opmaak van de overzichtstekst te bewerken</a:t>
            </a:r>
            <a:endParaRPr b="0" lang="en-US" sz="2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trike="noStrike" u="none">
                <a:solidFill>
                  <a:srgbClr val="000000"/>
                </a:solidFill>
                <a:uFillTx/>
                <a:latin typeface="Arial"/>
              </a:rPr>
              <a:t>Tweede overzichtsniveau</a:t>
            </a:r>
            <a:endParaRPr b="0" lang="en-US" sz="2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trike="noStrike" u="none">
                <a:solidFill>
                  <a:srgbClr val="000000"/>
                </a:solidFill>
                <a:uFillTx/>
                <a:latin typeface="Arial"/>
              </a:rPr>
              <a:t>Derde overzichtsniveau</a:t>
            </a:r>
            <a:endParaRPr b="0" lang="en-US" sz="2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trike="noStrike" u="none">
                <a:solidFill>
                  <a:srgbClr val="000000"/>
                </a:solidFill>
                <a:uFillTx/>
                <a:latin typeface="Arial"/>
              </a:rPr>
              <a:t>Vierde overzichtsniveau</a:t>
            </a:r>
            <a:endParaRPr b="0" lang="en-US" sz="2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trike="noStrike" u="none">
                <a:solidFill>
                  <a:srgbClr val="000000"/>
                </a:solidFill>
                <a:uFillTx/>
                <a:latin typeface="Arial"/>
              </a:rPr>
              <a:t>Vijfde overzichtsniveau</a:t>
            </a:r>
            <a:endParaRPr b="0" lang="en-US" sz="2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trike="noStrike" u="none">
                <a:solidFill>
                  <a:srgbClr val="000000"/>
                </a:solidFill>
                <a:uFillTx/>
                <a:latin typeface="Arial"/>
              </a:rPr>
              <a:t>Zesde overzichtsniveau</a:t>
            </a:r>
            <a:endParaRPr b="0" lang="en-US" sz="2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trike="noStrike" u="none">
                <a:solidFill>
                  <a:srgbClr val="000000"/>
                </a:solidFill>
                <a:uFillTx/>
                <a:latin typeface="Arial"/>
              </a:rPr>
              <a:t>Zevende overzichtsniveau</a:t>
            </a:r>
            <a:endParaRPr b="0" lang="en-US" sz="2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7" name="PlaceHolder 6"/>
          <p:cNvSpPr>
            <a:spLocks noGrp="1"/>
          </p:cNvSpPr>
          <p:nvPr>
            <p:ph type="dt" idx="22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000000"/>
                </a:solidFill>
                <a:uFillTx/>
                <a:latin typeface="Times New Roman"/>
              </a:rPr>
              <a:t>&lt;datum/tijd&gt;</a:t>
            </a:r>
            <a:endParaRPr b="0" lang="en-US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48" name="PlaceHolder 7"/>
          <p:cNvSpPr>
            <a:spLocks noGrp="1"/>
          </p:cNvSpPr>
          <p:nvPr>
            <p:ph type="ftr" idx="23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uFillTx/>
                <a:latin typeface="Times New Roman"/>
              </a:rPr>
              <a:t>&lt;voettekst&gt;</a:t>
            </a:r>
            <a:endParaRPr b="0" lang="en-US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49" name="PlaceHolder 8"/>
          <p:cNvSpPr>
            <a:spLocks noGrp="1"/>
          </p:cNvSpPr>
          <p:nvPr>
            <p:ph type="sldNum" idx="24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rgbClr val="888888"/>
                </a:solidFill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F7E33184-D1D9-468D-B12C-F6DD91A7A653}" type="slidenum">
              <a:rPr b="0" lang="en-US" sz="1200" strike="noStrike" u="none">
                <a:solidFill>
                  <a:srgbClr val="888888"/>
                </a:solidFill>
                <a:uFillTx/>
                <a:latin typeface="Calibri"/>
                <a:ea typeface="Calibri"/>
              </a:rPr>
              <a:t>&lt;nummer&gt;</a:t>
            </a:fld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3" r:id="rId2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 fontScale="92500" lnSpcReduction="19999"/>
          </a:bodyPr>
          <a:p>
            <a:pPr indent="0">
              <a:buNone/>
            </a:pPr>
            <a:r>
              <a:rPr b="0" lang="en-US" sz="4400" strike="noStrike" u="none">
                <a:solidFill>
                  <a:srgbClr val="000000"/>
                </a:solidFill>
                <a:uFillTx/>
                <a:latin typeface="Arial"/>
              </a:rPr>
              <a:t>Klik om de opmaak van de titeltekst te bewerken</a:t>
            </a:r>
            <a:endParaRPr b="0" lang="en-U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dt" idx="25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000000"/>
                </a:solidFill>
                <a:uFillTx/>
                <a:latin typeface="Times New Roman"/>
              </a:rPr>
              <a:t>&lt;datum/tijd&gt;</a:t>
            </a:r>
            <a:endParaRPr b="0" lang="en-US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ftr" idx="26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uFillTx/>
                <a:latin typeface="Times New Roman"/>
              </a:rPr>
              <a:t>&lt;voettekst&gt;</a:t>
            </a:r>
            <a:endParaRPr b="0" lang="en-US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53" name="PlaceHolder 4"/>
          <p:cNvSpPr>
            <a:spLocks noGrp="1"/>
          </p:cNvSpPr>
          <p:nvPr>
            <p:ph type="sldNum" idx="27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rgbClr val="888888"/>
                </a:solidFill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84C0357E-2D6E-4699-B57B-B3CEB00FC954}" type="slidenum">
              <a:rPr b="0" lang="en-US" sz="1200" strike="noStrike" u="none">
                <a:solidFill>
                  <a:srgbClr val="888888"/>
                </a:solidFill>
                <a:uFillTx/>
                <a:latin typeface="Calibri"/>
                <a:ea typeface="Calibri"/>
              </a:rPr>
              <a:t>&lt;nummer&gt;</a:t>
            </a:fld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5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image" Target="../media/image11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6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14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15.png"/><Relationship Id="rId3" Type="http://schemas.openxmlformats.org/officeDocument/2006/relationships/image" Target="../media/image16.png"/><Relationship Id="rId4" Type="http://schemas.openxmlformats.org/officeDocument/2006/relationships/hyperlink" Target="https://towardsdatascience.com/how-to-use-transformer-based-nlp-models-a42adbc292e5" TargetMode="External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20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17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2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image" Target="../media/image7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image" Target="../media/image8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92;p1"/>
          <p:cNvSpPr/>
          <p:nvPr/>
        </p:nvSpPr>
        <p:spPr>
          <a:xfrm>
            <a:off x="0" y="0"/>
            <a:ext cx="18287640" cy="10286640"/>
          </a:xfrm>
          <a:custGeom>
            <a:avLst/>
            <a:gdLst>
              <a:gd name="textAreaLeft" fmla="*/ 0 w 18287640"/>
              <a:gd name="textAreaRight" fmla="*/ 18288000 w 18287640"/>
              <a:gd name="textAreaTop" fmla="*/ 0 h 10286640"/>
              <a:gd name="textAreaBottom" fmla="*/ 10287000 h 10286640"/>
            </a:gdLst>
            <a:ahLst/>
            <a:rect l="textAreaLeft" t="textAreaTop" r="textAreaRight" b="textAreaBottom"/>
            <a:pathLst>
              <a:path w="18288000" h="10287022">
                <a:moveTo>
                  <a:pt x="0" y="0"/>
                </a:moveTo>
                <a:lnTo>
                  <a:pt x="18288000" y="0"/>
                </a:lnTo>
                <a:lnTo>
                  <a:pt x="18288000" y="10287022"/>
                </a:lnTo>
                <a:lnTo>
                  <a:pt x="0" y="10287022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4" name="Google Shape;93;p1"/>
          <p:cNvSpPr/>
          <p:nvPr/>
        </p:nvSpPr>
        <p:spPr>
          <a:xfrm>
            <a:off x="690480" y="5739480"/>
            <a:ext cx="10591920" cy="414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08000"/>
              </a:lnSpc>
              <a:tabLst>
                <a:tab algn="l" pos="0"/>
              </a:tabLst>
            </a:pPr>
            <a:r>
              <a:rPr b="0" lang="en-US" sz="8400" strike="noStrike" u="none">
                <a:solidFill>
                  <a:srgbClr val="ffffff"/>
                </a:solidFill>
                <a:uFillTx/>
                <a:latin typeface="Poppins"/>
                <a:ea typeface="Poppins"/>
              </a:rPr>
              <a:t>NATURAL LANGUAGE PROCESSING</a:t>
            </a:r>
            <a:endParaRPr b="0" lang="en-US" sz="8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94;g324f385eb99_0_600"/>
          <p:cNvSpPr/>
          <p:nvPr/>
        </p:nvSpPr>
        <p:spPr>
          <a:xfrm>
            <a:off x="0" y="0"/>
            <a:ext cx="18287640" cy="10286640"/>
          </a:xfrm>
          <a:custGeom>
            <a:avLst/>
            <a:gdLst>
              <a:gd name="textAreaLeft" fmla="*/ 0 w 18287640"/>
              <a:gd name="textAreaRight" fmla="*/ 18288000 w 18287640"/>
              <a:gd name="textAreaTop" fmla="*/ 0 h 10286640"/>
              <a:gd name="textAreaBottom" fmla="*/ 10287000 h 10286640"/>
            </a:gdLst>
            <a:ahLst/>
            <a:rect l="textAreaLeft" t="textAreaTop" r="textAreaRight" b="textAreaBottom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4" name="Google Shape;195;g324f385eb99_0_600"/>
          <p:cNvSpPr/>
          <p:nvPr/>
        </p:nvSpPr>
        <p:spPr>
          <a:xfrm>
            <a:off x="0" y="7886160"/>
            <a:ext cx="18288360" cy="5631840"/>
          </a:xfrm>
          <a:custGeom>
            <a:avLst/>
            <a:gdLst>
              <a:gd name="textAreaLeft" fmla="*/ 0 w 18288360"/>
              <a:gd name="textAreaRight" fmla="*/ 18288720 w 18288360"/>
              <a:gd name="textAreaTop" fmla="*/ 0 h 5631840"/>
              <a:gd name="textAreaBottom" fmla="*/ 5632200 h 5631840"/>
            </a:gdLst>
            <a:ahLst/>
            <a:rect l="textAreaLeft" t="textAreaTop" r="textAreaRight" b="textAreaBottom"/>
            <a:pathLst>
              <a:path w="2833290" h="872549">
                <a:moveTo>
                  <a:pt x="0" y="0"/>
                </a:moveTo>
                <a:lnTo>
                  <a:pt x="2833290" y="0"/>
                </a:lnTo>
                <a:lnTo>
                  <a:pt x="2833290" y="872549"/>
                </a:lnTo>
                <a:lnTo>
                  <a:pt x="0" y="872549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5" name="Google Shape;196;g324f385eb99_0_600"/>
          <p:cNvSpPr/>
          <p:nvPr/>
        </p:nvSpPr>
        <p:spPr>
          <a:xfrm>
            <a:off x="1523880" y="1347840"/>
            <a:ext cx="15967440" cy="834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96000"/>
              </a:lnSpc>
              <a:tabLst>
                <a:tab algn="l" pos="0"/>
              </a:tabLst>
            </a:pPr>
            <a:r>
              <a:rPr b="0" lang="en-US" sz="5700" strike="noStrike" u="none">
                <a:solidFill>
                  <a:srgbClr val="434343"/>
                </a:solidFill>
                <a:uFillTx/>
                <a:latin typeface="Poppins"/>
                <a:ea typeface="Poppins"/>
              </a:rPr>
              <a:t>BAG OF WORDS</a:t>
            </a:r>
            <a:endParaRPr b="0" lang="en-US" sz="57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6" name="Google Shape;197;g324f385eb99_0_600"/>
          <p:cNvSpPr/>
          <p:nvPr/>
        </p:nvSpPr>
        <p:spPr>
          <a:xfrm>
            <a:off x="1523880" y="3163680"/>
            <a:ext cx="15499080" cy="4542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38000"/>
              </a:lnSpc>
              <a:tabLst>
                <a:tab algn="l" pos="0"/>
              </a:tabLst>
            </a:pPr>
            <a:r>
              <a:rPr b="0" lang="en-US" sz="24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Bag of Words model is a standard way to decompose any text into several features that can then be used to train a classifier.</a:t>
            </a:r>
            <a:endParaRPr b="0" lang="en-US" sz="2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38000"/>
              </a:lnSpc>
              <a:tabLst>
                <a:tab algn="l" pos="0"/>
              </a:tabLst>
            </a:pPr>
            <a:endParaRPr b="0" lang="en-US" sz="2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38000"/>
              </a:lnSpc>
              <a:tabLst>
                <a:tab algn="l" pos="0"/>
              </a:tabLst>
            </a:pPr>
            <a:r>
              <a:rPr b="0" lang="en-US" sz="24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The method consists of taking all the words from all the corpuses/documents/rows and performing one-hot encoding. However, the final value is a frequency of the word rather than a binary variable</a:t>
            </a:r>
            <a:endParaRPr b="0" lang="en-US" sz="2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38000"/>
              </a:lnSpc>
              <a:tabLst>
                <a:tab algn="l" pos="0"/>
              </a:tabLst>
            </a:pPr>
            <a:endParaRPr b="0" lang="en-US" sz="2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38000"/>
              </a:lnSpc>
              <a:tabLst>
                <a:tab algn="l" pos="0"/>
              </a:tabLst>
            </a:pPr>
            <a:r>
              <a:rPr b="0" lang="en-US" sz="24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In essence, each</a:t>
            </a:r>
            <a:r>
              <a:rPr b="0" lang="en-US" sz="2400" strike="noStrike" u="none">
                <a:solidFill>
                  <a:srgbClr val="2dc5fa"/>
                </a:solidFill>
                <a:uFillTx/>
                <a:latin typeface="Poppins"/>
                <a:ea typeface="Poppins"/>
              </a:rPr>
              <a:t> distinct word becomes a feature</a:t>
            </a:r>
            <a:r>
              <a:rPr b="0" lang="en-US" sz="24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 and the </a:t>
            </a:r>
            <a:r>
              <a:rPr b="1" lang="en-US" sz="24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value</a:t>
            </a:r>
            <a:r>
              <a:rPr b="0" lang="en-US" sz="24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 represents </a:t>
            </a:r>
            <a:r>
              <a:rPr b="1" lang="en-US" sz="24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frequency</a:t>
            </a:r>
            <a:r>
              <a:rPr b="0" lang="en-US" sz="24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 (not meaning).</a:t>
            </a:r>
            <a:endParaRPr b="0" lang="en-US" sz="2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38000"/>
              </a:lnSpc>
              <a:tabLst>
                <a:tab algn="l" pos="0"/>
              </a:tabLst>
            </a:pPr>
            <a:endParaRPr b="0" lang="en-US" sz="2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206;p15"/>
          <p:cNvSpPr/>
          <p:nvPr/>
        </p:nvSpPr>
        <p:spPr>
          <a:xfrm>
            <a:off x="0" y="0"/>
            <a:ext cx="18287640" cy="10286640"/>
          </a:xfrm>
          <a:custGeom>
            <a:avLst/>
            <a:gdLst>
              <a:gd name="textAreaLeft" fmla="*/ 0 w 18287640"/>
              <a:gd name="textAreaRight" fmla="*/ 18288000 w 18287640"/>
              <a:gd name="textAreaTop" fmla="*/ 0 h 10286640"/>
              <a:gd name="textAreaBottom" fmla="*/ 10287000 h 10286640"/>
            </a:gdLst>
            <a:ahLst/>
            <a:rect l="textAreaLeft" t="textAreaTop" r="textAreaRight" b="textAreaBottom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8" name="Google Shape;207;p15"/>
          <p:cNvSpPr/>
          <p:nvPr/>
        </p:nvSpPr>
        <p:spPr>
          <a:xfrm>
            <a:off x="0" y="7664760"/>
            <a:ext cx="18287640" cy="5631840"/>
          </a:xfrm>
          <a:custGeom>
            <a:avLst/>
            <a:gdLst>
              <a:gd name="textAreaLeft" fmla="*/ 0 w 18287640"/>
              <a:gd name="textAreaRight" fmla="*/ 18288000 w 18287640"/>
              <a:gd name="textAreaTop" fmla="*/ 0 h 5631840"/>
              <a:gd name="textAreaBottom" fmla="*/ 5632200 h 5631840"/>
            </a:gdLst>
            <a:ahLst/>
            <a:rect l="textAreaLeft" t="textAreaTop" r="textAreaRight" b="textAreaBottom"/>
            <a:pathLst>
              <a:path w="2833290" h="872549">
                <a:moveTo>
                  <a:pt x="0" y="0"/>
                </a:moveTo>
                <a:lnTo>
                  <a:pt x="2833290" y="0"/>
                </a:lnTo>
                <a:lnTo>
                  <a:pt x="2833290" y="872549"/>
                </a:lnTo>
                <a:lnTo>
                  <a:pt x="0" y="872549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9" name="Google Shape;208;p15"/>
          <p:cNvSpPr/>
          <p:nvPr/>
        </p:nvSpPr>
        <p:spPr>
          <a:xfrm>
            <a:off x="948960" y="3065400"/>
            <a:ext cx="16071480" cy="3860640"/>
          </a:xfrm>
          <a:custGeom>
            <a:avLst/>
            <a:gdLst>
              <a:gd name="textAreaLeft" fmla="*/ 0 w 16071480"/>
              <a:gd name="textAreaRight" fmla="*/ 16071840 w 16071480"/>
              <a:gd name="textAreaTop" fmla="*/ 0 h 3860640"/>
              <a:gd name="textAreaBottom" fmla="*/ 3861000 h 3860640"/>
            </a:gdLst>
            <a:ahLst/>
            <a:rect l="textAreaLeft" t="textAreaTop" r="textAreaRight" b="textAreaBottom"/>
            <a:pathLst>
              <a:path w="16071817" h="3861056">
                <a:moveTo>
                  <a:pt x="0" y="0"/>
                </a:moveTo>
                <a:lnTo>
                  <a:pt x="16071817" y="0"/>
                </a:lnTo>
                <a:lnTo>
                  <a:pt x="16071817" y="3861056"/>
                </a:lnTo>
                <a:lnTo>
                  <a:pt x="0" y="3861056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3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0" name="Google Shape;209;p15"/>
          <p:cNvSpPr/>
          <p:nvPr/>
        </p:nvSpPr>
        <p:spPr>
          <a:xfrm>
            <a:off x="1523880" y="1347840"/>
            <a:ext cx="15967440" cy="834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96000"/>
              </a:lnSpc>
              <a:tabLst>
                <a:tab algn="l" pos="0"/>
              </a:tabLst>
            </a:pPr>
            <a:r>
              <a:rPr b="0" lang="en-US" sz="5700" strike="noStrike" u="none">
                <a:solidFill>
                  <a:srgbClr val="434343"/>
                </a:solidFill>
                <a:uFillTx/>
                <a:latin typeface="Poppins"/>
                <a:ea typeface="Poppins"/>
              </a:rPr>
              <a:t>How Bag Of Words Works:</a:t>
            </a:r>
            <a:endParaRPr b="0" lang="en-US" sz="57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1" name="Google Shape;210;p15"/>
          <p:cNvSpPr/>
          <p:nvPr/>
        </p:nvSpPr>
        <p:spPr>
          <a:xfrm>
            <a:off x="1458000" y="2190240"/>
            <a:ext cx="13841280" cy="169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marL="457200" indent="-380880">
              <a:lnSpc>
                <a:spcPct val="138000"/>
              </a:lnSpc>
              <a:buClr>
                <a:srgbClr val="212121"/>
              </a:buClr>
              <a:buFont typeface="Poppins"/>
              <a:buAutoNum type="arabicPeriod"/>
            </a:pPr>
            <a:r>
              <a:rPr b="0" lang="en-US" sz="24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Splits the text into words (tokenization)</a:t>
            </a:r>
            <a:endParaRPr b="0" lang="en-US" sz="2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57200" indent="-380880">
              <a:lnSpc>
                <a:spcPct val="138000"/>
              </a:lnSpc>
              <a:buClr>
                <a:srgbClr val="212121"/>
              </a:buClr>
              <a:buFont typeface="Poppins"/>
              <a:buAutoNum type="arabicPeriod"/>
            </a:pPr>
            <a:r>
              <a:rPr b="0" lang="en-US" sz="24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Count the frequency of each word</a:t>
            </a:r>
            <a:endParaRPr b="0" lang="en-US" sz="2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57200" indent="-380880">
              <a:lnSpc>
                <a:spcPct val="138000"/>
              </a:lnSpc>
              <a:buClr>
                <a:srgbClr val="212121"/>
              </a:buClr>
              <a:buFont typeface="Poppins"/>
              <a:buAutoNum type="arabicPeriod"/>
            </a:pPr>
            <a:r>
              <a:rPr b="0" lang="en-US" sz="24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Creates a matrix</a:t>
            </a:r>
            <a:endParaRPr b="0" lang="en-US" sz="2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219;g324f385eb99_0_665"/>
          <p:cNvSpPr/>
          <p:nvPr/>
        </p:nvSpPr>
        <p:spPr>
          <a:xfrm>
            <a:off x="0" y="0"/>
            <a:ext cx="18287640" cy="10286640"/>
          </a:xfrm>
          <a:custGeom>
            <a:avLst/>
            <a:gdLst>
              <a:gd name="textAreaLeft" fmla="*/ 0 w 18287640"/>
              <a:gd name="textAreaRight" fmla="*/ 18288000 w 18287640"/>
              <a:gd name="textAreaTop" fmla="*/ 0 h 10286640"/>
              <a:gd name="textAreaBottom" fmla="*/ 10287000 h 10286640"/>
            </a:gdLst>
            <a:ahLst/>
            <a:rect l="textAreaLeft" t="textAreaTop" r="textAreaRight" b="textAreaBottom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3" name="Google Shape;220;g324f385eb99_0_665"/>
          <p:cNvSpPr/>
          <p:nvPr/>
        </p:nvSpPr>
        <p:spPr>
          <a:xfrm>
            <a:off x="0" y="7886160"/>
            <a:ext cx="18288360" cy="5631840"/>
          </a:xfrm>
          <a:custGeom>
            <a:avLst/>
            <a:gdLst>
              <a:gd name="textAreaLeft" fmla="*/ 0 w 18288360"/>
              <a:gd name="textAreaRight" fmla="*/ 18288720 w 18288360"/>
              <a:gd name="textAreaTop" fmla="*/ 0 h 5631840"/>
              <a:gd name="textAreaBottom" fmla="*/ 5632200 h 5631840"/>
            </a:gdLst>
            <a:ahLst/>
            <a:rect l="textAreaLeft" t="textAreaTop" r="textAreaRight" b="textAreaBottom"/>
            <a:pathLst>
              <a:path w="2833290" h="872549">
                <a:moveTo>
                  <a:pt x="0" y="0"/>
                </a:moveTo>
                <a:lnTo>
                  <a:pt x="2833290" y="0"/>
                </a:lnTo>
                <a:lnTo>
                  <a:pt x="2833290" y="872549"/>
                </a:lnTo>
                <a:lnTo>
                  <a:pt x="0" y="872549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4" name="Google Shape;221;g324f385eb99_0_665"/>
          <p:cNvSpPr/>
          <p:nvPr/>
        </p:nvSpPr>
        <p:spPr>
          <a:xfrm>
            <a:off x="1179360" y="4131000"/>
            <a:ext cx="8206200" cy="2817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1" lang="en-US" sz="23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✅  </a:t>
            </a:r>
            <a:r>
              <a:rPr b="1" lang="en-US" sz="23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Strengths of Bag of Words:</a:t>
            </a:r>
            <a:endParaRPr b="0" lang="en-US" sz="2300" strike="noStrike" u="none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23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57200" indent="-374760">
              <a:lnSpc>
                <a:spcPct val="115000"/>
              </a:lnSpc>
              <a:buClr>
                <a:srgbClr val="212121"/>
              </a:buClr>
              <a:buFont typeface="Poppins"/>
              <a:buChar char="-"/>
              <a:tabLst>
                <a:tab algn="l" pos="0"/>
              </a:tabLst>
            </a:pPr>
            <a:r>
              <a:rPr b="0" lang="en-US" sz="23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Simple &amp; Effective: Easy to implement.</a:t>
            </a:r>
            <a:endParaRPr b="0" lang="en-US" sz="23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57200" indent="-374760">
              <a:lnSpc>
                <a:spcPct val="115000"/>
              </a:lnSpc>
              <a:buClr>
                <a:srgbClr val="212121"/>
              </a:buClr>
              <a:buFont typeface="Poppins"/>
              <a:buChar char="-"/>
              <a:tabLst>
                <a:tab algn="l" pos="0"/>
              </a:tabLst>
            </a:pPr>
            <a:r>
              <a:rPr b="0" lang="en-US" sz="23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Frequency-Based: Captures how often a word appears.</a:t>
            </a:r>
            <a:endParaRPr b="0" lang="en-US" sz="23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57200" indent="-374760">
              <a:lnSpc>
                <a:spcPct val="115000"/>
              </a:lnSpc>
              <a:buClr>
                <a:srgbClr val="212121"/>
              </a:buClr>
              <a:buFont typeface="Poppins"/>
              <a:buChar char="-"/>
              <a:tabLst>
                <a:tab algn="l" pos="0"/>
              </a:tabLst>
            </a:pPr>
            <a:r>
              <a:rPr b="0" lang="en-US" sz="23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Baseline Model: A starting point for text classification tasks.</a:t>
            </a:r>
            <a:endParaRPr b="0" lang="en-US" sz="23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115" name="Google Shape;222;g324f385eb99_0_665" descr=""/>
          <p:cNvPicPr/>
          <p:nvPr/>
        </p:nvPicPr>
        <p:blipFill>
          <a:blip r:embed="rId3"/>
          <a:stretch/>
        </p:blipFill>
        <p:spPr>
          <a:xfrm>
            <a:off x="6664320" y="327960"/>
            <a:ext cx="4039200" cy="33465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16" name="Google Shape;223;g324f385eb99_0_665"/>
          <p:cNvSpPr/>
          <p:nvPr/>
        </p:nvSpPr>
        <p:spPr>
          <a:xfrm>
            <a:off x="9385920" y="3946320"/>
            <a:ext cx="8206200" cy="299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1" lang="en-US" sz="23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❌ </a:t>
            </a:r>
            <a:r>
              <a:rPr b="1" lang="en-US" sz="23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Weaknesess of Bag of Words:</a:t>
            </a:r>
            <a:endParaRPr b="0" lang="en-US" sz="2300" strike="noStrike" u="none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23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57200" indent="-374760">
              <a:lnSpc>
                <a:spcPct val="115000"/>
              </a:lnSpc>
              <a:buClr>
                <a:srgbClr val="212121"/>
              </a:buClr>
              <a:buFont typeface="Poppins"/>
              <a:buChar char="-"/>
              <a:tabLst>
                <a:tab algn="l" pos="0"/>
              </a:tabLst>
            </a:pPr>
            <a:r>
              <a:rPr b="0" lang="en-US" sz="23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Treats words as independent (e.g., "not bad" → "bad").</a:t>
            </a:r>
            <a:endParaRPr b="0" lang="en-US" sz="23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57200" indent="-374760">
              <a:lnSpc>
                <a:spcPct val="115000"/>
              </a:lnSpc>
              <a:buClr>
                <a:srgbClr val="212121"/>
              </a:buClr>
              <a:buFont typeface="Poppins"/>
              <a:buChar char="-"/>
              <a:tabLst>
                <a:tab algn="l" pos="0"/>
              </a:tabLst>
            </a:pPr>
            <a:r>
              <a:rPr b="0" lang="en-US" sz="23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Large vocabulary = many zeroes in the matrix.</a:t>
            </a:r>
            <a:endParaRPr b="0" lang="en-US" sz="23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57200" indent="-374760">
              <a:lnSpc>
                <a:spcPct val="115000"/>
              </a:lnSpc>
              <a:buClr>
                <a:srgbClr val="212121"/>
              </a:buClr>
              <a:buFont typeface="Poppins"/>
              <a:buChar char="-"/>
              <a:tabLst>
                <a:tab algn="l" pos="0"/>
              </a:tabLst>
            </a:pPr>
            <a:r>
              <a:rPr b="0" lang="en-US" sz="23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Ignores Order: "John loves Mary" = "Mary loves John".</a:t>
            </a:r>
            <a:endParaRPr b="0" lang="en-US" sz="23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232;g324f385eb99_0_258"/>
          <p:cNvSpPr/>
          <p:nvPr/>
        </p:nvSpPr>
        <p:spPr>
          <a:xfrm>
            <a:off x="0" y="0"/>
            <a:ext cx="18287640" cy="10286640"/>
          </a:xfrm>
          <a:custGeom>
            <a:avLst/>
            <a:gdLst>
              <a:gd name="textAreaLeft" fmla="*/ 0 w 18287640"/>
              <a:gd name="textAreaRight" fmla="*/ 18288000 w 18287640"/>
              <a:gd name="textAreaTop" fmla="*/ 0 h 10286640"/>
              <a:gd name="textAreaBottom" fmla="*/ 10287000 h 10286640"/>
            </a:gdLst>
            <a:ahLst/>
            <a:rect l="textAreaLeft" t="textAreaTop" r="textAreaRight" b="textAreaBottom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8" name="Google Shape;233;g324f385eb99_0_258"/>
          <p:cNvSpPr/>
          <p:nvPr/>
        </p:nvSpPr>
        <p:spPr>
          <a:xfrm>
            <a:off x="6083280" y="4663800"/>
            <a:ext cx="6120720" cy="5375160"/>
          </a:xfrm>
          <a:custGeom>
            <a:avLst/>
            <a:gdLst>
              <a:gd name="textAreaLeft" fmla="*/ 0 w 6120720"/>
              <a:gd name="textAreaRight" fmla="*/ 6121080 w 6120720"/>
              <a:gd name="textAreaTop" fmla="*/ 0 h 5375160"/>
              <a:gd name="textAreaBottom" fmla="*/ 5375520 h 5375160"/>
            </a:gdLst>
            <a:ahLst/>
            <a:rect l="textAreaLeft" t="textAreaTop" r="textAreaRight" b="textAreaBottom"/>
            <a:pathLst>
              <a:path w="7487665" h="6437836">
                <a:moveTo>
                  <a:pt x="0" y="0"/>
                </a:moveTo>
                <a:lnTo>
                  <a:pt x="7487665" y="0"/>
                </a:lnTo>
                <a:lnTo>
                  <a:pt x="7487665" y="6437836"/>
                </a:lnTo>
                <a:lnTo>
                  <a:pt x="0" y="6437836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9" name="Google Shape;234;g324f385eb99_0_258"/>
          <p:cNvSpPr/>
          <p:nvPr/>
        </p:nvSpPr>
        <p:spPr>
          <a:xfrm>
            <a:off x="1523880" y="1347840"/>
            <a:ext cx="15967440" cy="834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96000"/>
              </a:lnSpc>
              <a:tabLst>
                <a:tab algn="l" pos="0"/>
              </a:tabLst>
            </a:pPr>
            <a:r>
              <a:rPr b="0" lang="en-US" sz="5700" strike="noStrike" u="none">
                <a:solidFill>
                  <a:srgbClr val="434343"/>
                </a:solidFill>
                <a:uFillTx/>
                <a:latin typeface="Poppins"/>
                <a:ea typeface="Poppins"/>
              </a:rPr>
              <a:t>Solving Bag of Words Issues</a:t>
            </a:r>
            <a:endParaRPr b="0" lang="en-US" sz="57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20" name="Google Shape;235;g324f385eb99_0_258"/>
          <p:cNvSpPr/>
          <p:nvPr/>
        </p:nvSpPr>
        <p:spPr>
          <a:xfrm>
            <a:off x="1523880" y="2606760"/>
            <a:ext cx="15806520" cy="2184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38000"/>
              </a:lnSpc>
              <a:tabLst>
                <a:tab algn="l" pos="0"/>
              </a:tabLst>
            </a:pPr>
            <a:r>
              <a:rPr b="0" lang="en-US" sz="2600" strike="noStrike" u="none">
                <a:solidFill>
                  <a:srgbClr val="009600"/>
                </a:solidFill>
                <a:uFillTx/>
                <a:latin typeface="Poppins"/>
                <a:ea typeface="Poppins"/>
              </a:rPr>
              <a:t>Solution</a:t>
            </a:r>
            <a:r>
              <a:rPr b="0" lang="en-US" sz="26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 N-Grams performing bag of words but with pairs of sequential words for example:</a:t>
            </a:r>
            <a:endParaRPr b="0" lang="en-US" sz="2600" strike="noStrike" u="none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38000"/>
              </a:lnSpc>
              <a:tabLst>
                <a:tab algn="l" pos="0"/>
              </a:tabLst>
            </a:pPr>
            <a:endParaRPr b="0" lang="en-US" sz="26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ctr">
              <a:lnSpc>
                <a:spcPct val="138000"/>
              </a:lnSpc>
              <a:tabLst>
                <a:tab algn="l" pos="0"/>
              </a:tabLst>
            </a:pPr>
            <a:r>
              <a:rPr b="0" lang="en-US" sz="26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"this is" ; "is not" ; "not bad" would be your features</a:t>
            </a:r>
            <a:endParaRPr b="0" lang="en-US" sz="2600" strike="noStrike" u="none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38000"/>
              </a:lnSpc>
              <a:tabLst>
                <a:tab algn="l" pos="0"/>
              </a:tabLst>
            </a:pPr>
            <a:endParaRPr b="0" lang="en-US" sz="2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244;g324f385eb99_0_344"/>
          <p:cNvSpPr/>
          <p:nvPr/>
        </p:nvSpPr>
        <p:spPr>
          <a:xfrm>
            <a:off x="0" y="0"/>
            <a:ext cx="18287640" cy="10286640"/>
          </a:xfrm>
          <a:custGeom>
            <a:avLst/>
            <a:gdLst>
              <a:gd name="textAreaLeft" fmla="*/ 0 w 18287640"/>
              <a:gd name="textAreaRight" fmla="*/ 18288000 w 18287640"/>
              <a:gd name="textAreaTop" fmla="*/ 0 h 10286640"/>
              <a:gd name="textAreaBottom" fmla="*/ 10287000 h 10286640"/>
            </a:gdLst>
            <a:ahLst/>
            <a:rect l="textAreaLeft" t="textAreaTop" r="textAreaRight" b="textAreaBottom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22" name="Google Shape;245;g324f385eb99_0_344"/>
          <p:cNvSpPr/>
          <p:nvPr/>
        </p:nvSpPr>
        <p:spPr>
          <a:xfrm>
            <a:off x="6373800" y="4722480"/>
            <a:ext cx="5539680" cy="166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96000"/>
              </a:lnSpc>
              <a:tabLst>
                <a:tab algn="l" pos="0"/>
              </a:tabLst>
            </a:pPr>
            <a:r>
              <a:rPr b="0" lang="en-US" sz="5700" strike="noStrike" u="none">
                <a:solidFill>
                  <a:srgbClr val="434343"/>
                </a:solidFill>
                <a:uFillTx/>
                <a:latin typeface="Poppins"/>
                <a:ea typeface="Poppins"/>
              </a:rPr>
              <a:t>TRANSFORMERS</a:t>
            </a:r>
            <a:endParaRPr b="0" lang="en-US" sz="57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254;g324f385eb99_0_709"/>
          <p:cNvSpPr/>
          <p:nvPr/>
        </p:nvSpPr>
        <p:spPr>
          <a:xfrm>
            <a:off x="0" y="0"/>
            <a:ext cx="18287640" cy="10286640"/>
          </a:xfrm>
          <a:custGeom>
            <a:avLst/>
            <a:gdLst>
              <a:gd name="textAreaLeft" fmla="*/ 0 w 18287640"/>
              <a:gd name="textAreaRight" fmla="*/ 18288000 w 18287640"/>
              <a:gd name="textAreaTop" fmla="*/ 0 h 10286640"/>
              <a:gd name="textAreaBottom" fmla="*/ 10287000 h 10286640"/>
            </a:gdLst>
            <a:ahLst/>
            <a:rect l="textAreaLeft" t="textAreaTop" r="textAreaRight" b="textAreaBottom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24" name="Google Shape;255;g324f385eb99_0_709"/>
          <p:cNvSpPr/>
          <p:nvPr/>
        </p:nvSpPr>
        <p:spPr>
          <a:xfrm>
            <a:off x="1523880" y="1347840"/>
            <a:ext cx="15967440" cy="834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96000"/>
              </a:lnSpc>
              <a:tabLst>
                <a:tab algn="l" pos="0"/>
              </a:tabLst>
            </a:pPr>
            <a:r>
              <a:rPr b="0" lang="en-US" sz="5700" strike="noStrike" u="none">
                <a:solidFill>
                  <a:srgbClr val="434343"/>
                </a:solidFill>
                <a:uFillTx/>
                <a:latin typeface="Poppins"/>
                <a:ea typeface="Poppins"/>
              </a:rPr>
              <a:t>What are Transformers?</a:t>
            </a:r>
            <a:endParaRPr b="0" lang="en-US" sz="57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25" name="Google Shape;256;g324f385eb99_0_709"/>
          <p:cNvSpPr/>
          <p:nvPr/>
        </p:nvSpPr>
        <p:spPr>
          <a:xfrm>
            <a:off x="1523880" y="3044520"/>
            <a:ext cx="15734880" cy="384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2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26" name="Google Shape;257;g324f385eb99_0_709"/>
          <p:cNvSpPr/>
          <p:nvPr/>
        </p:nvSpPr>
        <p:spPr>
          <a:xfrm>
            <a:off x="1523880" y="3151080"/>
            <a:ext cx="16396200" cy="5653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🧠 </a:t>
            </a:r>
            <a:r>
              <a:rPr b="1" lang="en-US" sz="29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Transformers</a:t>
            </a:r>
            <a:r>
              <a:rPr b="0" lang="en-US" sz="29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 are </a:t>
            </a:r>
            <a:r>
              <a:rPr b="1" lang="en-US" sz="29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neural networks</a:t>
            </a:r>
            <a:r>
              <a:rPr b="0" lang="en-US" sz="29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 designed to process sequential data (e.g., text).</a:t>
            </a:r>
            <a:endParaRPr b="0" lang="en-US" sz="2900" strike="noStrike" u="none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They introduced the self-attention mechanism to capture context efficiently.</a:t>
            </a: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📈 </a:t>
            </a:r>
            <a:r>
              <a:rPr b="1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Why</a:t>
            </a:r>
            <a:r>
              <a:rPr b="0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:</a:t>
            </a:r>
            <a:br>
              <a:rPr sz="3000"/>
            </a:b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57200" indent="-419040">
              <a:lnSpc>
                <a:spcPct val="100000"/>
              </a:lnSpc>
              <a:buClr>
                <a:srgbClr val="000000"/>
              </a:buClr>
              <a:buFont typeface="Poppins"/>
              <a:buChar char="-"/>
              <a:tabLst>
                <a:tab algn="l" pos="0"/>
              </a:tabLst>
            </a:pPr>
            <a:r>
              <a:rPr b="0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Used for translation, summarization, sentiment analysis, and more.</a:t>
            </a: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57200" indent="-419040">
              <a:lnSpc>
                <a:spcPct val="100000"/>
              </a:lnSpc>
              <a:buClr>
                <a:srgbClr val="000000"/>
              </a:buClr>
              <a:buFont typeface="Poppins"/>
              <a:buChar char="-"/>
              <a:tabLst>
                <a:tab algn="l" pos="0"/>
              </a:tabLst>
            </a:pPr>
            <a:r>
              <a:rPr b="0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Captures meaning over long sequences.</a:t>
            </a: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57200" indent="-419040">
              <a:lnSpc>
                <a:spcPct val="100000"/>
              </a:lnSpc>
              <a:buClr>
                <a:srgbClr val="000000"/>
              </a:buClr>
              <a:buFont typeface="Poppins"/>
              <a:buChar char="-"/>
              <a:tabLst>
                <a:tab algn="l" pos="0"/>
              </a:tabLst>
            </a:pPr>
            <a:r>
              <a:rPr b="0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Fast and scalable for NLP tasks.</a:t>
            </a: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57200" indent="-419040">
              <a:lnSpc>
                <a:spcPct val="100000"/>
              </a:lnSpc>
              <a:buClr>
                <a:srgbClr val="000000"/>
              </a:buClr>
              <a:buFont typeface="Poppins"/>
              <a:buChar char="-"/>
              <a:tabLst>
                <a:tab algn="l" pos="0"/>
              </a:tabLst>
            </a:pPr>
            <a:r>
              <a:rPr b="0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Handle long-range dependencies in text better than </a:t>
            </a:r>
            <a:r>
              <a:rPr b="1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RNNs</a:t>
            </a:r>
            <a:r>
              <a:rPr b="0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.</a:t>
            </a: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266;g324f385eb99_0_737"/>
          <p:cNvSpPr/>
          <p:nvPr/>
        </p:nvSpPr>
        <p:spPr>
          <a:xfrm>
            <a:off x="9451440" y="4635000"/>
            <a:ext cx="8046360" cy="3291480"/>
          </a:xfrm>
          <a:custGeom>
            <a:avLst/>
            <a:gdLst>
              <a:gd name="textAreaLeft" fmla="*/ 0 w 8046360"/>
              <a:gd name="textAreaRight" fmla="*/ 8046720 w 8046360"/>
              <a:gd name="textAreaTop" fmla="*/ 0 h 3291480"/>
              <a:gd name="textAreaBottom" fmla="*/ 3291840 h 3291480"/>
            </a:gdLst>
            <a:ahLst/>
            <a:rect l="textAreaLeft" t="textAreaTop" r="textAreaRight" b="textAreaBottom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⚡ </a:t>
            </a:r>
            <a:r>
              <a:rPr b="1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Transformers</a:t>
            </a:r>
            <a:r>
              <a:rPr b="0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:</a:t>
            </a: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57200" indent="-419040">
              <a:lnSpc>
                <a:spcPct val="100000"/>
              </a:lnSpc>
              <a:buClr>
                <a:srgbClr val="000000"/>
              </a:buClr>
              <a:buFont typeface="Poppins"/>
              <a:buChar char="-"/>
              <a:tabLst>
                <a:tab algn="l" pos="0"/>
              </a:tabLst>
            </a:pPr>
            <a:r>
              <a:rPr b="0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Process text </a:t>
            </a:r>
            <a:r>
              <a:rPr b="1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in parallel</a:t>
            </a:r>
            <a:r>
              <a:rPr b="0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 (entire sequence at once).</a:t>
            </a: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57200" indent="-419040">
              <a:lnSpc>
                <a:spcPct val="100000"/>
              </a:lnSpc>
              <a:buClr>
                <a:srgbClr val="000000"/>
              </a:buClr>
              <a:buFont typeface="Poppins"/>
              <a:buChar char="-"/>
              <a:tabLst>
                <a:tab algn="l" pos="0"/>
              </a:tabLst>
            </a:pPr>
            <a:r>
              <a:rPr b="0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Handle</a:t>
            </a:r>
            <a:r>
              <a:rPr b="1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 long text</a:t>
            </a:r>
            <a:r>
              <a:rPr b="0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 efficiently using </a:t>
            </a:r>
            <a:r>
              <a:rPr b="1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self-attention</a:t>
            </a:r>
            <a:r>
              <a:rPr b="0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.</a:t>
            </a: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57200" indent="-419040">
              <a:lnSpc>
                <a:spcPct val="100000"/>
              </a:lnSpc>
              <a:buClr>
                <a:srgbClr val="000000"/>
              </a:buClr>
              <a:buFont typeface="Poppins"/>
              <a:buChar char="-"/>
              <a:tabLst>
                <a:tab algn="l" pos="0"/>
              </a:tabLst>
            </a:pPr>
            <a:r>
              <a:rPr b="1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Faster</a:t>
            </a:r>
            <a:r>
              <a:rPr b="0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 and more </a:t>
            </a:r>
            <a:r>
              <a:rPr b="1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scalable</a:t>
            </a:r>
            <a:r>
              <a:rPr b="0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 for modern NLP.</a:t>
            </a: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28" name="Google Shape;267;g324f385eb99_0_737"/>
          <p:cNvSpPr/>
          <p:nvPr/>
        </p:nvSpPr>
        <p:spPr>
          <a:xfrm>
            <a:off x="442800" y="4635000"/>
            <a:ext cx="8042040" cy="3840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🔄 </a:t>
            </a:r>
            <a:r>
              <a:rPr b="1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Recurrent Neural Networks (RNNs)</a:t>
            </a:r>
            <a:r>
              <a:rPr b="0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:</a:t>
            </a: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57200" indent="-419040">
              <a:lnSpc>
                <a:spcPct val="100000"/>
              </a:lnSpc>
              <a:buClr>
                <a:srgbClr val="000000"/>
              </a:buClr>
              <a:buFont typeface="Poppins"/>
              <a:buChar char="-"/>
              <a:tabLst>
                <a:tab algn="l" pos="0"/>
              </a:tabLst>
            </a:pPr>
            <a:r>
              <a:rPr b="0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Process text </a:t>
            </a:r>
            <a:r>
              <a:rPr b="1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sequentially</a:t>
            </a:r>
            <a:r>
              <a:rPr b="0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 (word by word).</a:t>
            </a: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57200" indent="-419040">
              <a:lnSpc>
                <a:spcPct val="100000"/>
              </a:lnSpc>
              <a:buClr>
                <a:srgbClr val="000000"/>
              </a:buClr>
              <a:buFont typeface="Poppins"/>
              <a:buChar char="-"/>
              <a:tabLst>
                <a:tab algn="l" pos="0"/>
              </a:tabLst>
            </a:pPr>
            <a:r>
              <a:rPr b="0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Struggle with long-range dependencies.</a:t>
            </a: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57200" indent="-419040">
              <a:lnSpc>
                <a:spcPct val="100000"/>
              </a:lnSpc>
              <a:buClr>
                <a:srgbClr val="000000"/>
              </a:buClr>
              <a:buFont typeface="Poppins"/>
              <a:buChar char="-"/>
              <a:tabLst>
                <a:tab algn="l" pos="0"/>
              </a:tabLst>
            </a:pPr>
            <a:r>
              <a:rPr b="1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Slower</a:t>
            </a:r>
            <a:r>
              <a:rPr b="0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 due to sequential computation.</a:t>
            </a: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129" name="Google Shape;268;g324f385eb99_0_737" descr=""/>
          <p:cNvPicPr/>
          <p:nvPr/>
        </p:nvPicPr>
        <p:blipFill>
          <a:blip r:embed="rId2"/>
          <a:stretch/>
        </p:blipFill>
        <p:spPr>
          <a:xfrm>
            <a:off x="4979160" y="310320"/>
            <a:ext cx="7765920" cy="388296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277;g324f385eb99_0_749"/>
          <p:cNvSpPr/>
          <p:nvPr/>
        </p:nvSpPr>
        <p:spPr>
          <a:xfrm>
            <a:off x="0" y="0"/>
            <a:ext cx="18287640" cy="10286640"/>
          </a:xfrm>
          <a:custGeom>
            <a:avLst/>
            <a:gdLst>
              <a:gd name="textAreaLeft" fmla="*/ 0 w 18287640"/>
              <a:gd name="textAreaRight" fmla="*/ 18288000 w 18287640"/>
              <a:gd name="textAreaTop" fmla="*/ 0 h 10286640"/>
              <a:gd name="textAreaBottom" fmla="*/ 10287000 h 10286640"/>
            </a:gdLst>
            <a:ahLst/>
            <a:rect l="textAreaLeft" t="textAreaTop" r="textAreaRight" b="textAreaBottom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31" name="Google Shape;278;g324f385eb99_0_749"/>
          <p:cNvSpPr/>
          <p:nvPr/>
        </p:nvSpPr>
        <p:spPr>
          <a:xfrm>
            <a:off x="1523880" y="1347840"/>
            <a:ext cx="15967440" cy="834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96000"/>
              </a:lnSpc>
              <a:tabLst>
                <a:tab algn="l" pos="0"/>
              </a:tabLst>
            </a:pPr>
            <a:r>
              <a:rPr b="0" lang="en-US" sz="5700" strike="noStrike" u="none">
                <a:solidFill>
                  <a:srgbClr val="434343"/>
                </a:solidFill>
                <a:uFillTx/>
                <a:latin typeface="Poppins"/>
                <a:ea typeface="Poppins"/>
              </a:rPr>
              <a:t>Key Features of Trasnformers</a:t>
            </a:r>
            <a:endParaRPr b="0" lang="en-US" sz="57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32" name="Google Shape;279;g324f385eb99_0_749"/>
          <p:cNvSpPr/>
          <p:nvPr/>
        </p:nvSpPr>
        <p:spPr>
          <a:xfrm>
            <a:off x="1523880" y="3044520"/>
            <a:ext cx="15734880" cy="384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2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33" name="Google Shape;280;g324f385eb99_0_749"/>
          <p:cNvSpPr/>
          <p:nvPr/>
        </p:nvSpPr>
        <p:spPr>
          <a:xfrm>
            <a:off x="1523880" y="3151080"/>
            <a:ext cx="16396200" cy="6126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🔑 </a:t>
            </a:r>
            <a:r>
              <a:rPr b="1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Features</a:t>
            </a:r>
            <a:r>
              <a:rPr b="0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:</a:t>
            </a: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57200" indent="-419040">
              <a:lnSpc>
                <a:spcPct val="100000"/>
              </a:lnSpc>
              <a:buClr>
                <a:srgbClr val="000000"/>
              </a:buClr>
              <a:buFont typeface="Poppins"/>
              <a:buChar char="-"/>
              <a:tabLst>
                <a:tab algn="l" pos="0"/>
              </a:tabLst>
            </a:pPr>
            <a:r>
              <a:rPr b="1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Self-Attention</a:t>
            </a:r>
            <a:r>
              <a:rPr b="0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: Assigns importance to words based on context.</a:t>
            </a: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914400">
              <a:lnSpc>
                <a:spcPct val="100000"/>
              </a:lnSpc>
              <a:tabLst>
                <a:tab algn="l" pos="0"/>
              </a:tabLst>
            </a:pP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In </a:t>
            </a:r>
            <a:r>
              <a:rPr b="0" i="1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"The cat chased the mouse"</a:t>
            </a:r>
            <a:r>
              <a:rPr b="0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 </a:t>
            </a:r>
            <a:r>
              <a:rPr b="1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links</a:t>
            </a:r>
            <a:r>
              <a:rPr b="0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 "cat" </a:t>
            </a:r>
            <a:r>
              <a:rPr b="1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with</a:t>
            </a:r>
            <a:r>
              <a:rPr b="0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 "chased" </a:t>
            </a:r>
            <a:r>
              <a:rPr b="1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and</a:t>
            </a:r>
            <a:r>
              <a:rPr b="0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 "mouse".</a:t>
            </a: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57200" indent="-419040">
              <a:lnSpc>
                <a:spcPct val="100000"/>
              </a:lnSpc>
              <a:buClr>
                <a:srgbClr val="000000"/>
              </a:buClr>
              <a:buFont typeface="Poppins"/>
              <a:buChar char="-"/>
              <a:tabLst>
                <a:tab algn="l" pos="0"/>
              </a:tabLst>
            </a:pPr>
            <a:r>
              <a:rPr b="1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Parallel Processing</a:t>
            </a:r>
            <a:r>
              <a:rPr b="0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: Processes the entire sequence simultaneously, not word-by-word.</a:t>
            </a: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57200">
              <a:lnSpc>
                <a:spcPct val="100000"/>
              </a:lnSpc>
              <a:tabLst>
                <a:tab algn="l" pos="0"/>
              </a:tabLst>
            </a:pP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57200" indent="-419040">
              <a:lnSpc>
                <a:spcPct val="100000"/>
              </a:lnSpc>
              <a:buClr>
                <a:srgbClr val="000000"/>
              </a:buClr>
              <a:buFont typeface="Poppins"/>
              <a:buChar char="-"/>
              <a:tabLst>
                <a:tab algn="l" pos="0"/>
              </a:tabLst>
            </a:pPr>
            <a:r>
              <a:rPr b="1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Encoder-Decoder</a:t>
            </a:r>
            <a:r>
              <a:rPr b="0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 Architecture</a:t>
            </a: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914400" indent="-419040">
              <a:lnSpc>
                <a:spcPct val="100000"/>
              </a:lnSpc>
              <a:buClr>
                <a:srgbClr val="000000"/>
              </a:buClr>
              <a:buFont typeface="Poppins"/>
              <a:buChar char="-"/>
              <a:tabLst>
                <a:tab algn="l" pos="0"/>
              </a:tabLst>
            </a:pPr>
            <a:r>
              <a:rPr b="1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Encoder</a:t>
            </a:r>
            <a:r>
              <a:rPr b="0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: Analyzes the input text (e.g., "Translate this to French").</a:t>
            </a: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914400" indent="-419040">
              <a:lnSpc>
                <a:spcPct val="100000"/>
              </a:lnSpc>
              <a:buClr>
                <a:srgbClr val="000000"/>
              </a:buClr>
              <a:buFont typeface="Poppins"/>
              <a:buChar char="-"/>
              <a:tabLst>
                <a:tab algn="l" pos="0"/>
              </a:tabLst>
            </a:pPr>
            <a:r>
              <a:rPr b="1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Decoder</a:t>
            </a:r>
            <a:r>
              <a:rPr b="0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: Generates the output text (e.g., "Traduisez ceci en français").</a:t>
            </a: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914400" indent="-419040">
              <a:lnSpc>
                <a:spcPct val="100000"/>
              </a:lnSpc>
              <a:buClr>
                <a:srgbClr val="000000"/>
              </a:buClr>
              <a:buFont typeface="Poppins"/>
              <a:buChar char="-"/>
              <a:tabLst>
                <a:tab algn="l" pos="0"/>
              </a:tabLst>
            </a:pPr>
            <a:r>
              <a:rPr b="0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Works in tandem for tasks like translation and summarization.</a:t>
            </a: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289;g324f385eb99_0_760"/>
          <p:cNvSpPr/>
          <p:nvPr/>
        </p:nvSpPr>
        <p:spPr>
          <a:xfrm>
            <a:off x="0" y="0"/>
            <a:ext cx="18287640" cy="10286640"/>
          </a:xfrm>
          <a:custGeom>
            <a:avLst/>
            <a:gdLst>
              <a:gd name="textAreaLeft" fmla="*/ 0 w 18287640"/>
              <a:gd name="textAreaRight" fmla="*/ 18288000 w 18287640"/>
              <a:gd name="textAreaTop" fmla="*/ 0 h 10286640"/>
              <a:gd name="textAreaBottom" fmla="*/ 10287000 h 10286640"/>
            </a:gdLst>
            <a:ahLst/>
            <a:rect l="textAreaLeft" t="textAreaTop" r="textAreaRight" b="textAreaBottom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35" name="Google Shape;290;g324f385eb99_0_760"/>
          <p:cNvSpPr/>
          <p:nvPr/>
        </p:nvSpPr>
        <p:spPr>
          <a:xfrm>
            <a:off x="1523880" y="1347840"/>
            <a:ext cx="15967440" cy="834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96000"/>
              </a:lnSpc>
              <a:tabLst>
                <a:tab algn="l" pos="0"/>
              </a:tabLst>
            </a:pPr>
            <a:r>
              <a:rPr b="0" lang="en-US" sz="5700" strike="noStrike" u="none">
                <a:solidFill>
                  <a:srgbClr val="434343"/>
                </a:solidFill>
                <a:uFillTx/>
                <a:latin typeface="Poppins"/>
                <a:ea typeface="Poppins"/>
              </a:rPr>
              <a:t>Transformers Models</a:t>
            </a:r>
            <a:endParaRPr b="0" lang="en-US" sz="57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36" name="Google Shape;291;g324f385eb99_0_760"/>
          <p:cNvSpPr/>
          <p:nvPr/>
        </p:nvSpPr>
        <p:spPr>
          <a:xfrm>
            <a:off x="1523880" y="3044520"/>
            <a:ext cx="15734880" cy="384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2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37" name="Google Shape;292;g324f385eb99_0_760"/>
          <p:cNvSpPr/>
          <p:nvPr/>
        </p:nvSpPr>
        <p:spPr>
          <a:xfrm>
            <a:off x="1523880" y="2889000"/>
            <a:ext cx="11023200" cy="521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1️⃣ </a:t>
            </a:r>
            <a:r>
              <a:rPr b="1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Encoder-Only</a:t>
            </a:r>
            <a:r>
              <a:rPr b="0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 Models:</a:t>
            </a: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57200" indent="-419040">
              <a:lnSpc>
                <a:spcPct val="100000"/>
              </a:lnSpc>
              <a:buClr>
                <a:srgbClr val="000000"/>
              </a:buClr>
              <a:buFont typeface="Poppins"/>
              <a:buChar char="-"/>
              <a:tabLst>
                <a:tab algn="l" pos="0"/>
              </a:tabLst>
            </a:pPr>
            <a:r>
              <a:rPr b="0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Examples: BERT, </a:t>
            </a:r>
            <a:r>
              <a:rPr b="1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RoBERTa</a:t>
            </a: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57200" indent="-419040">
              <a:lnSpc>
                <a:spcPct val="100000"/>
              </a:lnSpc>
              <a:buClr>
                <a:srgbClr val="000000"/>
              </a:buClr>
              <a:buFont typeface="Poppins"/>
              <a:buChar char="-"/>
              <a:tabLst>
                <a:tab algn="l" pos="0"/>
              </a:tabLst>
            </a:pPr>
            <a:r>
              <a:rPr b="0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Focus: Understanding text.</a:t>
            </a: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2️⃣ </a:t>
            </a:r>
            <a:r>
              <a:rPr b="1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Decoder-Only</a:t>
            </a:r>
            <a:r>
              <a:rPr b="0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 Models:</a:t>
            </a: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57200" indent="-419040">
              <a:lnSpc>
                <a:spcPct val="100000"/>
              </a:lnSpc>
              <a:buClr>
                <a:srgbClr val="000000"/>
              </a:buClr>
              <a:buFont typeface="Poppins"/>
              <a:buChar char="-"/>
              <a:tabLst>
                <a:tab algn="l" pos="0"/>
              </a:tabLst>
            </a:pPr>
            <a:r>
              <a:rPr b="0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Examples: GPT</a:t>
            </a: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57200" indent="-419040">
              <a:lnSpc>
                <a:spcPct val="100000"/>
              </a:lnSpc>
              <a:buClr>
                <a:srgbClr val="000000"/>
              </a:buClr>
              <a:buFont typeface="Poppins"/>
              <a:buChar char="-"/>
              <a:tabLst>
                <a:tab algn="l" pos="0"/>
              </a:tabLst>
            </a:pPr>
            <a:r>
              <a:rPr b="0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Focus: Generating text.</a:t>
            </a: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57200">
              <a:lnSpc>
                <a:spcPct val="100000"/>
              </a:lnSpc>
              <a:tabLst>
                <a:tab algn="l" pos="0"/>
              </a:tabLst>
            </a:pP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3️⃣ </a:t>
            </a:r>
            <a:r>
              <a:rPr b="1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Encoder-Decoder</a:t>
            </a:r>
            <a:r>
              <a:rPr b="0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 Models:</a:t>
            </a: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57200" indent="-419040">
              <a:lnSpc>
                <a:spcPct val="100000"/>
              </a:lnSpc>
              <a:buClr>
                <a:srgbClr val="000000"/>
              </a:buClr>
              <a:buFont typeface="Poppins"/>
              <a:buChar char="-"/>
              <a:tabLst>
                <a:tab algn="l" pos="0"/>
              </a:tabLst>
            </a:pPr>
            <a:r>
              <a:rPr b="0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Examples: T5, BART</a:t>
            </a: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57200" indent="-419040">
              <a:lnSpc>
                <a:spcPct val="100000"/>
              </a:lnSpc>
              <a:buClr>
                <a:srgbClr val="000000"/>
              </a:buClr>
              <a:buFont typeface="Poppins"/>
              <a:buChar char="-"/>
              <a:tabLst>
                <a:tab algn="l" pos="0"/>
              </a:tabLst>
            </a:pPr>
            <a:r>
              <a:rPr b="0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Focus: Both understanding and generation.</a:t>
            </a: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graphicFrame>
        <p:nvGraphicFramePr>
          <p:cNvPr id="138" name="Google Shape;293;g324f385eb99_0_760"/>
          <p:cNvGraphicFramePr/>
          <p:nvPr/>
        </p:nvGraphicFramePr>
        <p:xfrm>
          <a:off x="9084960" y="3341160"/>
          <a:ext cx="8646840" cy="3449520"/>
        </p:xfrm>
        <a:graphic>
          <a:graphicData uri="http://schemas.openxmlformats.org/drawingml/2006/table">
            <a:tbl>
              <a:tblPr/>
              <a:tblGrid>
                <a:gridCol w="2198160"/>
                <a:gridCol w="1681560"/>
                <a:gridCol w="2131920"/>
                <a:gridCol w="2635200"/>
              </a:tblGrid>
              <a:tr h="389520">
                <a:tc>
                  <a:txBody>
                    <a:bodyPr lIns="91080" rIns="91080" tIns="91080" bIns="91080" anchor="t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  <a:tabLst>
                          <a:tab algn="l" pos="0"/>
                        </a:tabLst>
                      </a:pPr>
                      <a:r>
                        <a:rPr b="1" lang="en-US" sz="1500" strike="noStrike" u="none">
                          <a:solidFill>
                            <a:srgbClr val="000000"/>
                          </a:solidFill>
                          <a:uFillTx/>
                          <a:latin typeface="Poppins"/>
                          <a:ea typeface="Poppins"/>
                        </a:rPr>
                        <a:t>Transformers Examples</a:t>
                      </a:r>
                      <a:endParaRPr b="0" lang="en-US" sz="15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080" marR="910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  <a:tabLst>
                          <a:tab algn="l" pos="0"/>
                        </a:tabLst>
                      </a:pPr>
                      <a:r>
                        <a:rPr b="1" lang="en-US" sz="1500" strike="noStrike" u="none">
                          <a:solidFill>
                            <a:srgbClr val="000000"/>
                          </a:solidFill>
                          <a:uFillTx/>
                          <a:latin typeface="Poppins"/>
                          <a:ea typeface="Poppins"/>
                        </a:rPr>
                        <a:t>Transformer Type</a:t>
                      </a:r>
                      <a:endParaRPr b="0" lang="en-US" sz="15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080" marR="910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  <a:tabLst>
                          <a:tab algn="l" pos="0"/>
                        </a:tabLst>
                      </a:pPr>
                      <a:r>
                        <a:rPr b="1" lang="en-US" sz="1500" strike="noStrike" u="none">
                          <a:solidFill>
                            <a:srgbClr val="000000"/>
                          </a:solidFill>
                          <a:uFillTx/>
                          <a:latin typeface="Poppins"/>
                          <a:ea typeface="Poppins"/>
                        </a:rPr>
                        <a:t>Unique Feature</a:t>
                      </a:r>
                      <a:endParaRPr b="0" lang="en-US" sz="15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080" marR="910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  <a:tabLst>
                          <a:tab algn="l" pos="0"/>
                        </a:tabLst>
                      </a:pPr>
                      <a:r>
                        <a:rPr b="1" lang="en-US" sz="1500" strike="noStrike" u="none">
                          <a:solidFill>
                            <a:srgbClr val="000000"/>
                          </a:solidFill>
                          <a:uFillTx/>
                          <a:latin typeface="Poppins"/>
                          <a:ea typeface="Poppins"/>
                        </a:rPr>
                        <a:t>Applications</a:t>
                      </a:r>
                      <a:endParaRPr b="0" lang="en-US" sz="15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080" marR="910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36972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500" strike="noStrike" u="none">
                          <a:solidFill>
                            <a:srgbClr val="000000"/>
                          </a:solidFill>
                          <a:uFillTx/>
                          <a:latin typeface="Poppins"/>
                          <a:ea typeface="Poppins"/>
                        </a:rPr>
                        <a:t>BERT</a:t>
                      </a:r>
                      <a:endParaRPr b="0" lang="en-US" sz="15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080" marR="910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500" strike="noStrike" u="none">
                          <a:solidFill>
                            <a:srgbClr val="000000"/>
                          </a:solidFill>
                          <a:uFillTx/>
                          <a:latin typeface="Poppins"/>
                          <a:ea typeface="Poppins"/>
                        </a:rPr>
                        <a:t>Encoder-only</a:t>
                      </a:r>
                      <a:endParaRPr b="0" lang="en-US" sz="15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080" marR="910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500" strike="noStrike" u="none">
                          <a:solidFill>
                            <a:srgbClr val="000000"/>
                          </a:solidFill>
                          <a:uFillTx/>
                          <a:latin typeface="Poppins"/>
                          <a:ea typeface="Poppins"/>
                        </a:rPr>
                        <a:t>Contextual embeddings</a:t>
                      </a:r>
                      <a:endParaRPr b="0" lang="en-US" sz="15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080" marR="910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500" strike="noStrike" u="none">
                          <a:solidFill>
                            <a:srgbClr val="000000"/>
                          </a:solidFill>
                          <a:uFillTx/>
                          <a:latin typeface="Poppins"/>
                          <a:ea typeface="Poppins"/>
                        </a:rPr>
                        <a:t>Sentiment analysis, text search</a:t>
                      </a:r>
                      <a:endParaRPr b="0" lang="en-US" sz="15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080" marR="910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23760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500" strike="noStrike" u="none">
                          <a:solidFill>
                            <a:srgbClr val="000000"/>
                          </a:solidFill>
                          <a:uFillTx/>
                          <a:latin typeface="Poppins"/>
                          <a:ea typeface="Poppins"/>
                        </a:rPr>
                        <a:t>GPT</a:t>
                      </a:r>
                      <a:endParaRPr b="0" lang="en-US" sz="15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080" marR="910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500" strike="noStrike" u="none">
                          <a:solidFill>
                            <a:srgbClr val="000000"/>
                          </a:solidFill>
                          <a:uFillTx/>
                          <a:latin typeface="Poppins"/>
                          <a:ea typeface="Poppins"/>
                        </a:rPr>
                        <a:t>Decoder-only</a:t>
                      </a:r>
                      <a:endParaRPr b="0" lang="en-US" sz="15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080" marR="910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500" strike="noStrike" u="none">
                          <a:solidFill>
                            <a:srgbClr val="000000"/>
                          </a:solidFill>
                          <a:uFillTx/>
                          <a:latin typeface="Poppins"/>
                          <a:ea typeface="Poppins"/>
                        </a:rPr>
                        <a:t>Text generation</a:t>
                      </a:r>
                      <a:endParaRPr b="0" lang="en-US" sz="15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080" marR="910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500" strike="noStrike" u="none">
                          <a:solidFill>
                            <a:srgbClr val="000000"/>
                          </a:solidFill>
                          <a:uFillTx/>
                          <a:latin typeface="Poppins"/>
                          <a:ea typeface="Poppins"/>
                        </a:rPr>
                        <a:t>Chatbots, storytelling</a:t>
                      </a:r>
                      <a:endParaRPr b="0" lang="en-US" sz="15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080" marR="910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36972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500" strike="noStrike" u="none">
                          <a:solidFill>
                            <a:srgbClr val="000000"/>
                          </a:solidFill>
                          <a:uFillTx/>
                          <a:latin typeface="Poppins"/>
                          <a:ea typeface="Poppins"/>
                        </a:rPr>
                        <a:t>T5</a:t>
                      </a:r>
                      <a:endParaRPr b="0" lang="en-US" sz="15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080" marR="910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500" strike="noStrike" u="none">
                          <a:solidFill>
                            <a:srgbClr val="000000"/>
                          </a:solidFill>
                          <a:uFillTx/>
                          <a:latin typeface="Poppins"/>
                          <a:ea typeface="Poppins"/>
                        </a:rPr>
                        <a:t>Encoder-Decoder</a:t>
                      </a:r>
                      <a:endParaRPr b="0" lang="en-US" sz="15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080" marR="910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500" strike="noStrike" u="none">
                          <a:solidFill>
                            <a:srgbClr val="000000"/>
                          </a:solidFill>
                          <a:uFillTx/>
                          <a:latin typeface="Poppins"/>
                          <a:ea typeface="Poppins"/>
                        </a:rPr>
                        <a:t>Unified text-to-text tasks</a:t>
                      </a:r>
                      <a:endParaRPr b="0" lang="en-US" sz="15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080" marR="910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500" strike="noStrike" u="none">
                          <a:solidFill>
                            <a:srgbClr val="000000"/>
                          </a:solidFill>
                          <a:uFillTx/>
                          <a:latin typeface="Poppins"/>
                          <a:ea typeface="Poppins"/>
                        </a:rPr>
                        <a:t>Translation, paraphrasing</a:t>
                      </a:r>
                      <a:endParaRPr b="0" lang="en-US" sz="15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080" marR="910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23760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500" strike="noStrike" u="none">
                          <a:solidFill>
                            <a:srgbClr val="000000"/>
                          </a:solidFill>
                          <a:uFillTx/>
                          <a:latin typeface="Poppins"/>
                          <a:ea typeface="Poppins"/>
                        </a:rPr>
                        <a:t>RoBERTa</a:t>
                      </a:r>
                      <a:endParaRPr b="0" lang="en-US" sz="15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080" marR="910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500" strike="noStrike" u="none">
                          <a:solidFill>
                            <a:srgbClr val="000000"/>
                          </a:solidFill>
                          <a:uFillTx/>
                          <a:latin typeface="Poppins"/>
                          <a:ea typeface="Poppins"/>
                        </a:rPr>
                        <a:t>Encoder-only</a:t>
                      </a:r>
                      <a:endParaRPr b="0" lang="en-US" sz="15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080" marR="910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500" strike="noStrike" u="none">
                          <a:solidFill>
                            <a:srgbClr val="000000"/>
                          </a:solidFill>
                          <a:uFillTx/>
                          <a:latin typeface="Poppins"/>
                          <a:ea typeface="Poppins"/>
                        </a:rPr>
                        <a:t>Robust training</a:t>
                      </a:r>
                      <a:endParaRPr b="0" lang="en-US" sz="15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080" marR="910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500" strike="noStrike" u="none">
                          <a:solidFill>
                            <a:srgbClr val="000000"/>
                          </a:solidFill>
                          <a:uFillTx/>
                          <a:latin typeface="Poppins"/>
                          <a:ea typeface="Poppins"/>
                        </a:rPr>
                        <a:t>Language understanding</a:t>
                      </a:r>
                      <a:endParaRPr b="0" lang="en-US" sz="15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080" marR="910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36972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500" strike="noStrike" u="none">
                          <a:solidFill>
                            <a:srgbClr val="000000"/>
                          </a:solidFill>
                          <a:uFillTx/>
                          <a:latin typeface="Poppins"/>
                          <a:ea typeface="Poppins"/>
                        </a:rPr>
                        <a:t>Vision Transformer (ViT)</a:t>
                      </a:r>
                      <a:endParaRPr b="0" lang="en-US" sz="15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080" marR="910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500" strike="noStrike" u="none">
                          <a:solidFill>
                            <a:srgbClr val="000000"/>
                          </a:solidFill>
                          <a:uFillTx/>
                          <a:latin typeface="Poppins"/>
                          <a:ea typeface="Poppins"/>
                        </a:rPr>
                        <a:t>Encoder-only</a:t>
                      </a:r>
                      <a:endParaRPr b="0" lang="en-US" sz="15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080" marR="910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500" strike="noStrike" u="none">
                          <a:solidFill>
                            <a:srgbClr val="000000"/>
                          </a:solidFill>
                          <a:uFillTx/>
                          <a:latin typeface="Poppins"/>
                          <a:ea typeface="Poppins"/>
                        </a:rPr>
                        <a:t>Image classification</a:t>
                      </a:r>
                      <a:endParaRPr b="0" lang="en-US" sz="15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080" marR="910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500" strike="noStrike" u="none">
                          <a:solidFill>
                            <a:srgbClr val="000000"/>
                          </a:solidFill>
                          <a:uFillTx/>
                          <a:latin typeface="Poppins"/>
                          <a:ea typeface="Poppins"/>
                        </a:rPr>
                        <a:t>Vision tasks</a:t>
                      </a:r>
                      <a:endParaRPr b="0" lang="en-US" sz="15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080" marR="910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302;g324f385eb99_0_722"/>
          <p:cNvSpPr/>
          <p:nvPr/>
        </p:nvSpPr>
        <p:spPr>
          <a:xfrm>
            <a:off x="0" y="0"/>
            <a:ext cx="18287640" cy="10286640"/>
          </a:xfrm>
          <a:custGeom>
            <a:avLst/>
            <a:gdLst>
              <a:gd name="textAreaLeft" fmla="*/ 0 w 18287640"/>
              <a:gd name="textAreaRight" fmla="*/ 18288000 w 18287640"/>
              <a:gd name="textAreaTop" fmla="*/ 0 h 10286640"/>
              <a:gd name="textAreaBottom" fmla="*/ 10287000 h 10286640"/>
            </a:gdLst>
            <a:ahLst/>
            <a:rect l="textAreaLeft" t="textAreaTop" r="textAreaRight" b="textAreaBottom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140" name="Google Shape;303;g324f385eb99_0_722" descr=""/>
          <p:cNvPicPr/>
          <p:nvPr/>
        </p:nvPicPr>
        <p:blipFill>
          <a:blip r:embed="rId2"/>
          <a:stretch/>
        </p:blipFill>
        <p:spPr>
          <a:xfrm>
            <a:off x="1133280" y="1098000"/>
            <a:ext cx="16021080" cy="809064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102;g3223f196aa4_1_204" descr=""/>
          <p:cNvPicPr/>
          <p:nvPr/>
        </p:nvPicPr>
        <p:blipFill>
          <a:blip r:embed="rId1"/>
          <a:srcRect l="0" t="983" r="1115" b="24855"/>
          <a:stretch/>
        </p:blipFill>
        <p:spPr>
          <a:xfrm>
            <a:off x="0" y="0"/>
            <a:ext cx="18287640" cy="102866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76" name="Google Shape;103;g3223f196aa4_1_204"/>
          <p:cNvSpPr/>
          <p:nvPr/>
        </p:nvSpPr>
        <p:spPr>
          <a:xfrm>
            <a:off x="3847680" y="170280"/>
            <a:ext cx="10591920" cy="1102320"/>
          </a:xfrm>
          <a:prstGeom prst="rect">
            <a:avLst/>
          </a:prstGeom>
          <a:solidFill>
            <a:srgbClr val="f1c23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8000"/>
              </a:lnSpc>
              <a:tabLst>
                <a:tab algn="l" pos="0"/>
              </a:tabLst>
            </a:pPr>
            <a:r>
              <a:rPr b="0" lang="en-US" sz="6700" strike="noStrike" u="none">
                <a:solidFill>
                  <a:schemeClr val="lt1"/>
                </a:solidFill>
                <a:uFillTx/>
                <a:latin typeface="Poppins"/>
                <a:ea typeface="Poppins"/>
              </a:rPr>
              <a:t>Favorite emoji?</a:t>
            </a:r>
            <a:endParaRPr b="0" lang="en-US" sz="67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312;g324f385eb99_0_428"/>
          <p:cNvSpPr/>
          <p:nvPr/>
        </p:nvSpPr>
        <p:spPr>
          <a:xfrm>
            <a:off x="0" y="0"/>
            <a:ext cx="18287640" cy="10286640"/>
          </a:xfrm>
          <a:custGeom>
            <a:avLst/>
            <a:gdLst>
              <a:gd name="textAreaLeft" fmla="*/ 0 w 18287640"/>
              <a:gd name="textAreaRight" fmla="*/ 18288000 w 18287640"/>
              <a:gd name="textAreaTop" fmla="*/ 0 h 10286640"/>
              <a:gd name="textAreaBottom" fmla="*/ 10287000 h 10286640"/>
            </a:gdLst>
            <a:ahLst/>
            <a:rect l="textAreaLeft" t="textAreaTop" r="textAreaRight" b="textAreaBottom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 marL="914400">
              <a:lnSpc>
                <a:spcPct val="115000"/>
              </a:lnSpc>
              <a:spcAft>
                <a:spcPts val="799"/>
              </a:spcAft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42" name="Google Shape;313;g324f385eb99_0_428"/>
          <p:cNvSpPr/>
          <p:nvPr/>
        </p:nvSpPr>
        <p:spPr>
          <a:xfrm>
            <a:off x="1523880" y="1347840"/>
            <a:ext cx="15967440" cy="2501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96000"/>
              </a:lnSpc>
              <a:tabLst>
                <a:tab algn="l" pos="0"/>
              </a:tabLst>
            </a:pPr>
            <a:r>
              <a:rPr b="0" lang="en-US" sz="5700" strike="noStrike" u="none">
                <a:solidFill>
                  <a:srgbClr val="434343"/>
                </a:solidFill>
                <a:uFillTx/>
                <a:latin typeface="Poppins"/>
                <a:ea typeface="Poppins"/>
              </a:rPr>
              <a:t>HOW </a:t>
            </a:r>
            <a:endParaRPr b="0" lang="en-US" sz="5700" strike="noStrike" u="none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96000"/>
              </a:lnSpc>
              <a:tabLst>
                <a:tab algn="l" pos="0"/>
              </a:tabLst>
            </a:pPr>
            <a:r>
              <a:rPr b="0" lang="en-US" sz="5700" strike="noStrike" u="none">
                <a:solidFill>
                  <a:srgbClr val="434343"/>
                </a:solidFill>
                <a:uFillTx/>
                <a:latin typeface="Poppins"/>
                <a:ea typeface="Poppins"/>
              </a:rPr>
              <a:t>TRANSFORMERS </a:t>
            </a:r>
            <a:endParaRPr b="0" lang="en-US" sz="5700" strike="noStrike" u="none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96000"/>
              </a:lnSpc>
              <a:tabLst>
                <a:tab algn="l" pos="0"/>
              </a:tabLst>
            </a:pPr>
            <a:r>
              <a:rPr b="0" lang="en-US" sz="5700" strike="noStrike" u="none">
                <a:solidFill>
                  <a:srgbClr val="434343"/>
                </a:solidFill>
                <a:uFillTx/>
                <a:latin typeface="Poppins"/>
                <a:ea typeface="Poppins"/>
              </a:rPr>
              <a:t>WORK</a:t>
            </a:r>
            <a:endParaRPr b="0" lang="en-US" sz="57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143" name="Google Shape;314;g324f385eb99_0_428" descr=""/>
          <p:cNvPicPr/>
          <p:nvPr/>
        </p:nvPicPr>
        <p:blipFill>
          <a:blip r:embed="rId2"/>
          <a:stretch/>
        </p:blipFill>
        <p:spPr>
          <a:xfrm>
            <a:off x="8001000" y="0"/>
            <a:ext cx="10286640" cy="1028664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44" name="Google Shape;315;g324f385eb99_0_428" descr=""/>
          <p:cNvPicPr/>
          <p:nvPr/>
        </p:nvPicPr>
        <p:blipFill>
          <a:blip r:embed="rId3"/>
          <a:stretch/>
        </p:blipFill>
        <p:spPr>
          <a:xfrm>
            <a:off x="263160" y="5111280"/>
            <a:ext cx="7179480" cy="38311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45" name="Google Shape;316;g324f385eb99_0_428"/>
          <p:cNvSpPr/>
          <p:nvPr/>
        </p:nvSpPr>
        <p:spPr>
          <a:xfrm>
            <a:off x="387720" y="9123840"/>
            <a:ext cx="14887440" cy="697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3200" strike="noStrike" u="sng">
                <a:solidFill>
                  <a:schemeClr val="hlink"/>
                </a:solidFill>
                <a:highlight>
                  <a:srgbClr val="ffff00"/>
                </a:highlight>
                <a:uFillTx/>
                <a:latin typeface="Calibri"/>
                <a:ea typeface="Calibri"/>
                <a:hlinkClick r:id="rId4"/>
              </a:rPr>
              <a:t>LINK!!!!</a:t>
            </a:r>
            <a:endParaRPr b="0" lang="en-U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325;g324f385eb99_0_778"/>
          <p:cNvSpPr/>
          <p:nvPr/>
        </p:nvSpPr>
        <p:spPr>
          <a:xfrm>
            <a:off x="0" y="0"/>
            <a:ext cx="18287640" cy="10286640"/>
          </a:xfrm>
          <a:custGeom>
            <a:avLst/>
            <a:gdLst>
              <a:gd name="textAreaLeft" fmla="*/ 0 w 18287640"/>
              <a:gd name="textAreaRight" fmla="*/ 18288000 w 18287640"/>
              <a:gd name="textAreaTop" fmla="*/ 0 h 10286640"/>
              <a:gd name="textAreaBottom" fmla="*/ 10287000 h 10286640"/>
            </a:gdLst>
            <a:ahLst/>
            <a:rect l="textAreaLeft" t="textAreaTop" r="textAreaRight" b="textAreaBottom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47" name="Google Shape;326;g324f385eb99_0_778"/>
          <p:cNvSpPr/>
          <p:nvPr/>
        </p:nvSpPr>
        <p:spPr>
          <a:xfrm>
            <a:off x="7588800" y="4722480"/>
            <a:ext cx="3110040" cy="834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96000"/>
              </a:lnSpc>
              <a:tabLst>
                <a:tab algn="l" pos="0"/>
              </a:tabLst>
            </a:pPr>
            <a:r>
              <a:rPr b="0" lang="en-US" sz="5700" strike="noStrike" u="none">
                <a:solidFill>
                  <a:srgbClr val="434343"/>
                </a:solidFill>
                <a:uFillTx/>
                <a:latin typeface="Poppins"/>
                <a:ea typeface="Poppins"/>
              </a:rPr>
              <a:t>RoBERTa</a:t>
            </a:r>
            <a:endParaRPr b="0" lang="en-US" sz="57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335;g324f385eb99_0_787"/>
          <p:cNvSpPr/>
          <p:nvPr/>
        </p:nvSpPr>
        <p:spPr>
          <a:xfrm>
            <a:off x="0" y="0"/>
            <a:ext cx="18287640" cy="10286640"/>
          </a:xfrm>
          <a:custGeom>
            <a:avLst/>
            <a:gdLst>
              <a:gd name="textAreaLeft" fmla="*/ 0 w 18287640"/>
              <a:gd name="textAreaRight" fmla="*/ 18288000 w 18287640"/>
              <a:gd name="textAreaTop" fmla="*/ 0 h 10286640"/>
              <a:gd name="textAreaBottom" fmla="*/ 10287000 h 10286640"/>
            </a:gdLst>
            <a:ahLst/>
            <a:rect l="textAreaLeft" t="textAreaTop" r="textAreaRight" b="textAreaBottom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49" name="Google Shape;336;g324f385eb99_0_787"/>
          <p:cNvSpPr/>
          <p:nvPr/>
        </p:nvSpPr>
        <p:spPr>
          <a:xfrm>
            <a:off x="1523880" y="1347840"/>
            <a:ext cx="15967440" cy="834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96000"/>
              </a:lnSpc>
              <a:tabLst>
                <a:tab algn="l" pos="0"/>
              </a:tabLst>
            </a:pPr>
            <a:r>
              <a:rPr b="0" lang="en-US" sz="5700" strike="noStrike" u="none">
                <a:solidFill>
                  <a:srgbClr val="434343"/>
                </a:solidFill>
                <a:uFillTx/>
                <a:latin typeface="Poppins"/>
                <a:ea typeface="Poppins"/>
              </a:rPr>
              <a:t>Emotions Detected</a:t>
            </a:r>
            <a:endParaRPr b="0" lang="en-US" sz="57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50" name="Google Shape;337;g324f385eb99_0_787"/>
          <p:cNvSpPr/>
          <p:nvPr/>
        </p:nvSpPr>
        <p:spPr>
          <a:xfrm>
            <a:off x="1523880" y="3044520"/>
            <a:ext cx="15734880" cy="384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2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51" name="Google Shape;338;g324f385eb99_0_787"/>
          <p:cNvSpPr/>
          <p:nvPr/>
        </p:nvSpPr>
        <p:spPr>
          <a:xfrm>
            <a:off x="1523880" y="3151080"/>
            <a:ext cx="16396200" cy="5668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🧠 </a:t>
            </a:r>
            <a:r>
              <a:rPr b="1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RoBERTa</a:t>
            </a:r>
            <a:r>
              <a:rPr b="0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, as a transformer model, can be fine-tuned to detect emotions in text.</a:t>
            </a: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📋 </a:t>
            </a:r>
            <a:r>
              <a:rPr b="0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Emotions:</a:t>
            </a: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57200" indent="-419040">
              <a:lnSpc>
                <a:spcPct val="100000"/>
              </a:lnSpc>
              <a:buClr>
                <a:srgbClr val="000000"/>
              </a:buClr>
              <a:buFont typeface="Poppins"/>
              <a:buChar char="-"/>
              <a:tabLst>
                <a:tab algn="l" pos="0"/>
              </a:tabLst>
            </a:pPr>
            <a:r>
              <a:rPr b="1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Anger</a:t>
            </a:r>
            <a:r>
              <a:rPr b="0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: Frustration or hostility.</a:t>
            </a: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57200" indent="-419040">
              <a:lnSpc>
                <a:spcPct val="100000"/>
              </a:lnSpc>
              <a:buClr>
                <a:srgbClr val="000000"/>
              </a:buClr>
              <a:buFont typeface="Poppins"/>
              <a:buChar char="-"/>
              <a:tabLst>
                <a:tab algn="l" pos="0"/>
              </a:tabLst>
            </a:pPr>
            <a:r>
              <a:rPr b="1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Disgust</a:t>
            </a:r>
            <a:r>
              <a:rPr b="0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: Aversion or disapproval.</a:t>
            </a: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57200" indent="-419040">
              <a:lnSpc>
                <a:spcPct val="100000"/>
              </a:lnSpc>
              <a:buClr>
                <a:srgbClr val="000000"/>
              </a:buClr>
              <a:buFont typeface="Poppins"/>
              <a:buChar char="-"/>
              <a:tabLst>
                <a:tab algn="l" pos="0"/>
              </a:tabLst>
            </a:pPr>
            <a:r>
              <a:rPr b="1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Fear</a:t>
            </a:r>
            <a:r>
              <a:rPr b="0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: Apprehension or uncertainty.</a:t>
            </a: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57200" indent="-419040">
              <a:lnSpc>
                <a:spcPct val="100000"/>
              </a:lnSpc>
              <a:buClr>
                <a:srgbClr val="000000"/>
              </a:buClr>
              <a:buFont typeface="Poppins"/>
              <a:buChar char="-"/>
              <a:tabLst>
                <a:tab algn="l" pos="0"/>
              </a:tabLst>
            </a:pPr>
            <a:r>
              <a:rPr b="1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Joy</a:t>
            </a:r>
            <a:r>
              <a:rPr b="0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: Happiness or excitement.</a:t>
            </a: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57200" indent="-419040">
              <a:lnSpc>
                <a:spcPct val="100000"/>
              </a:lnSpc>
              <a:buClr>
                <a:srgbClr val="000000"/>
              </a:buClr>
              <a:buFont typeface="Poppins"/>
              <a:buChar char="-"/>
              <a:tabLst>
                <a:tab algn="l" pos="0"/>
              </a:tabLst>
            </a:pPr>
            <a:r>
              <a:rPr b="1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Neutral</a:t>
            </a:r>
            <a:r>
              <a:rPr b="0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: No strong emotional tone.</a:t>
            </a: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57200" indent="-419040">
              <a:lnSpc>
                <a:spcPct val="100000"/>
              </a:lnSpc>
              <a:buClr>
                <a:srgbClr val="000000"/>
              </a:buClr>
              <a:buFont typeface="Poppins"/>
              <a:buChar char="-"/>
              <a:tabLst>
                <a:tab algn="l" pos="0"/>
              </a:tabLst>
            </a:pPr>
            <a:r>
              <a:rPr b="1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Sadness</a:t>
            </a:r>
            <a:r>
              <a:rPr b="0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: Sorrow or grief.</a:t>
            </a: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57200" indent="-419040">
              <a:lnSpc>
                <a:spcPct val="100000"/>
              </a:lnSpc>
              <a:buClr>
                <a:srgbClr val="000000"/>
              </a:buClr>
              <a:buFont typeface="Poppins"/>
              <a:buChar char="-"/>
              <a:tabLst>
                <a:tab algn="l" pos="0"/>
              </a:tabLst>
            </a:pPr>
            <a:r>
              <a:rPr b="1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Surprise</a:t>
            </a:r>
            <a:r>
              <a:rPr b="0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: Shock or unexpected outcomes.</a:t>
            </a: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152" name="Google Shape;339;g324f385eb99_0_787" descr=""/>
          <p:cNvPicPr/>
          <p:nvPr/>
        </p:nvPicPr>
        <p:blipFill>
          <a:blip r:embed="rId2"/>
          <a:stretch/>
        </p:blipFill>
        <p:spPr>
          <a:xfrm>
            <a:off x="11748600" y="4046040"/>
            <a:ext cx="5196600" cy="519228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348;g324f385eb99_0_800"/>
          <p:cNvSpPr/>
          <p:nvPr/>
        </p:nvSpPr>
        <p:spPr>
          <a:xfrm>
            <a:off x="0" y="0"/>
            <a:ext cx="18287640" cy="10286640"/>
          </a:xfrm>
          <a:custGeom>
            <a:avLst/>
            <a:gdLst>
              <a:gd name="textAreaLeft" fmla="*/ 0 w 18287640"/>
              <a:gd name="textAreaRight" fmla="*/ 18288000 w 18287640"/>
              <a:gd name="textAreaTop" fmla="*/ 0 h 10286640"/>
              <a:gd name="textAreaBottom" fmla="*/ 10287000 h 10286640"/>
            </a:gdLst>
            <a:ahLst/>
            <a:rect l="textAreaLeft" t="textAreaTop" r="textAreaRight" b="textAreaBottom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54" name="Google Shape;349;g324f385eb99_0_800"/>
          <p:cNvSpPr/>
          <p:nvPr/>
        </p:nvSpPr>
        <p:spPr>
          <a:xfrm>
            <a:off x="1523880" y="1347840"/>
            <a:ext cx="15967440" cy="834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96000"/>
              </a:lnSpc>
              <a:tabLst>
                <a:tab algn="l" pos="0"/>
              </a:tabLst>
            </a:pPr>
            <a:r>
              <a:rPr b="0" lang="en-US" sz="5700" strike="noStrike" u="none">
                <a:solidFill>
                  <a:srgbClr val="434343"/>
                </a:solidFill>
                <a:uFillTx/>
                <a:latin typeface="Poppins"/>
                <a:ea typeface="Poppins"/>
              </a:rPr>
              <a:t>Ekman’s Psychology</a:t>
            </a:r>
            <a:endParaRPr b="0" lang="en-US" sz="57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55" name="Google Shape;350;g324f385eb99_0_800"/>
          <p:cNvSpPr/>
          <p:nvPr/>
        </p:nvSpPr>
        <p:spPr>
          <a:xfrm>
            <a:off x="1523880" y="3044520"/>
            <a:ext cx="15734880" cy="384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2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56" name="Google Shape;351;g324f385eb99_0_800"/>
          <p:cNvSpPr/>
          <p:nvPr/>
        </p:nvSpPr>
        <p:spPr>
          <a:xfrm>
            <a:off x="1523880" y="2413800"/>
            <a:ext cx="16396200" cy="246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marL="457200" indent="-419040">
              <a:lnSpc>
                <a:spcPct val="100000"/>
              </a:lnSpc>
              <a:buClr>
                <a:srgbClr val="000000"/>
              </a:buClr>
              <a:buFont typeface="Poppins"/>
              <a:buChar char="-"/>
            </a:pPr>
            <a:r>
              <a:rPr b="0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Proposed by Dr. Paul Ekman.</a:t>
            </a: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57200" indent="-419040">
              <a:lnSpc>
                <a:spcPct val="100000"/>
              </a:lnSpc>
              <a:buClr>
                <a:srgbClr val="000000"/>
              </a:buClr>
              <a:buFont typeface="Poppins"/>
              <a:buChar char="-"/>
            </a:pPr>
            <a:r>
              <a:rPr b="0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Universal emotions experienced by all humans.</a:t>
            </a: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57200" indent="-419040">
              <a:lnSpc>
                <a:spcPct val="100000"/>
              </a:lnSpc>
              <a:buClr>
                <a:srgbClr val="000000"/>
              </a:buClr>
              <a:buFont typeface="Poppins"/>
              <a:buChar char="-"/>
            </a:pPr>
            <a:r>
              <a:rPr b="0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Recognized across cultures through facial expressions.</a:t>
            </a: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The 6 Basic Emotions: </a:t>
            </a:r>
            <a:r>
              <a:rPr b="0" lang="en-US" sz="30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Anger, Disgust, Fear, Joy, Sadness, Surprise.</a:t>
            </a: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157" name="Google Shape;352;g324f385eb99_0_800" descr=""/>
          <p:cNvPicPr/>
          <p:nvPr/>
        </p:nvPicPr>
        <p:blipFill>
          <a:blip r:embed="rId2"/>
          <a:stretch/>
        </p:blipFill>
        <p:spPr>
          <a:xfrm>
            <a:off x="4518360" y="5592600"/>
            <a:ext cx="9251280" cy="43750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58" name="Google Shape;353;g324f385eb99_0_800"/>
          <p:cNvSpPr/>
          <p:nvPr/>
        </p:nvSpPr>
        <p:spPr>
          <a:xfrm>
            <a:off x="119520" y="1238040"/>
            <a:ext cx="5662440" cy="1051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marL="457200">
              <a:lnSpc>
                <a:spcPct val="100000"/>
              </a:lnSpc>
              <a:tabLst>
                <a:tab algn="l" pos="0"/>
              </a:tabLst>
            </a:pPr>
            <a:r>
              <a:rPr b="1" lang="en-US" sz="5700" strike="noStrike" u="none">
                <a:solidFill>
                  <a:schemeClr val="dk1"/>
                </a:solidFill>
                <a:uFillTx/>
                <a:latin typeface="Poppins"/>
                <a:ea typeface="Poppins"/>
              </a:rPr>
              <a:t>🌎</a:t>
            </a:r>
            <a:endParaRPr b="0" lang="en-US" sz="57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112;p3"/>
          <p:cNvSpPr/>
          <p:nvPr/>
        </p:nvSpPr>
        <p:spPr>
          <a:xfrm>
            <a:off x="0" y="0"/>
            <a:ext cx="18287640" cy="10286640"/>
          </a:xfrm>
          <a:custGeom>
            <a:avLst/>
            <a:gdLst>
              <a:gd name="textAreaLeft" fmla="*/ 0 w 18287640"/>
              <a:gd name="textAreaRight" fmla="*/ 18288000 w 18287640"/>
              <a:gd name="textAreaTop" fmla="*/ 0 h 10286640"/>
              <a:gd name="textAreaBottom" fmla="*/ 10287000 h 10286640"/>
            </a:gdLst>
            <a:ahLst/>
            <a:rect l="textAreaLeft" t="textAreaTop" r="textAreaRight" b="textAreaBottom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8" name="Google Shape;113;p3"/>
          <p:cNvSpPr/>
          <p:nvPr/>
        </p:nvSpPr>
        <p:spPr>
          <a:xfrm>
            <a:off x="1523880" y="1347840"/>
            <a:ext cx="15967440" cy="83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96000"/>
              </a:lnSpc>
              <a:tabLst>
                <a:tab algn="l" pos="0"/>
              </a:tabLst>
            </a:pPr>
            <a:r>
              <a:rPr b="0" lang="en-US" sz="5700" strike="noStrike" u="none">
                <a:solidFill>
                  <a:srgbClr val="434343"/>
                </a:solidFill>
                <a:uFillTx/>
                <a:latin typeface="Poppins"/>
                <a:ea typeface="Poppins"/>
              </a:rPr>
              <a:t>HANDLING TEXT IN ML</a:t>
            </a:r>
            <a:endParaRPr b="0" lang="en-US" sz="57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9" name="Google Shape;114;p3"/>
          <p:cNvSpPr/>
          <p:nvPr/>
        </p:nvSpPr>
        <p:spPr>
          <a:xfrm>
            <a:off x="1276200" y="3194280"/>
            <a:ext cx="15734880" cy="5486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marL="457200" indent="-419040">
              <a:lnSpc>
                <a:spcPct val="120000"/>
              </a:lnSpc>
              <a:buClr>
                <a:srgbClr val="212121"/>
              </a:buClr>
              <a:buFont typeface="Poppins"/>
              <a:buChar char="-"/>
            </a:pPr>
            <a:r>
              <a:rPr b="0" lang="en-US" sz="30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So far, the algorithms that we have seen take as input </a:t>
            </a:r>
            <a:r>
              <a:rPr b="1" lang="en-US" sz="30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tabular</a:t>
            </a:r>
            <a:r>
              <a:rPr b="0" lang="en-US" sz="30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 information with </a:t>
            </a:r>
            <a:r>
              <a:rPr b="1" lang="en-US" sz="30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numeric</a:t>
            </a:r>
            <a:r>
              <a:rPr b="0" lang="en-US" sz="30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 or </a:t>
            </a:r>
            <a:r>
              <a:rPr b="1" lang="en-US" sz="30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categorical</a:t>
            </a:r>
            <a:r>
              <a:rPr b="0" lang="en-US" sz="30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 data.</a:t>
            </a: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57200" indent="-419040">
              <a:lnSpc>
                <a:spcPct val="120000"/>
              </a:lnSpc>
              <a:buClr>
                <a:srgbClr val="212121"/>
              </a:buClr>
              <a:buFont typeface="Poppins"/>
              <a:buChar char="-"/>
            </a:pPr>
            <a:r>
              <a:rPr b="0" lang="en-US" sz="30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There are several areas of application where our data is not natively structured in this way: sound, </a:t>
            </a:r>
            <a:r>
              <a:rPr b="1" lang="en-US" sz="30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image</a:t>
            </a:r>
            <a:r>
              <a:rPr b="0" lang="en-US" sz="30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 and </a:t>
            </a:r>
            <a:r>
              <a:rPr b="1" lang="en-US" sz="30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text</a:t>
            </a:r>
            <a:r>
              <a:rPr b="0" lang="en-US" sz="30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 come to mind</a:t>
            </a: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20000"/>
              </a:lnSpc>
              <a:tabLst>
                <a:tab algn="l" pos="0"/>
              </a:tabLst>
            </a:pP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20000"/>
              </a:lnSpc>
              <a:tabLst>
                <a:tab algn="l" pos="0"/>
              </a:tabLst>
            </a:pPr>
            <a:r>
              <a:rPr b="0" lang="en-US" sz="30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In these situations we often reduce the problem to turning the native data format into a suitable set of features, followed by applying the typical ML algorithms.</a:t>
            </a: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20000"/>
              </a:lnSpc>
              <a:tabLst>
                <a:tab algn="l" pos="0"/>
              </a:tabLst>
            </a:pP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ctr">
              <a:lnSpc>
                <a:spcPct val="120000"/>
              </a:lnSpc>
              <a:tabLst>
                <a:tab algn="l" pos="0"/>
              </a:tabLst>
            </a:pPr>
            <a:r>
              <a:rPr b="0" lang="en-US" sz="30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In other words: how do we turn text into a suitable set of numbers?</a:t>
            </a: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20000"/>
              </a:lnSpc>
              <a:tabLst>
                <a:tab algn="l" pos="0"/>
              </a:tabLst>
            </a:pP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123;g3223f196aa4_1_10"/>
          <p:cNvSpPr/>
          <p:nvPr/>
        </p:nvSpPr>
        <p:spPr>
          <a:xfrm>
            <a:off x="0" y="0"/>
            <a:ext cx="18287640" cy="10286640"/>
          </a:xfrm>
          <a:custGeom>
            <a:avLst/>
            <a:gdLst>
              <a:gd name="textAreaLeft" fmla="*/ 0 w 18287640"/>
              <a:gd name="textAreaRight" fmla="*/ 18288000 w 18287640"/>
              <a:gd name="textAreaTop" fmla="*/ 0 h 10286640"/>
              <a:gd name="textAreaBottom" fmla="*/ 10287000 h 10286640"/>
            </a:gdLst>
            <a:ahLst/>
            <a:rect l="textAreaLeft" t="textAreaTop" r="textAreaRight" b="textAreaBottom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1" name="Google Shape;124;g3223f196aa4_1_10"/>
          <p:cNvSpPr/>
          <p:nvPr/>
        </p:nvSpPr>
        <p:spPr>
          <a:xfrm>
            <a:off x="1523880" y="1347840"/>
            <a:ext cx="15967440" cy="834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96000"/>
              </a:lnSpc>
              <a:tabLst>
                <a:tab algn="l" pos="0"/>
              </a:tabLst>
            </a:pPr>
            <a:r>
              <a:rPr b="0" lang="en-US" sz="5700" strike="noStrike" u="none">
                <a:solidFill>
                  <a:srgbClr val="434343"/>
                </a:solidFill>
                <a:uFillTx/>
                <a:latin typeface="Poppins"/>
                <a:ea typeface="Poppins"/>
              </a:rPr>
              <a:t>What is NLP?</a:t>
            </a:r>
            <a:endParaRPr b="0" lang="en-US" sz="57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2" name="Google Shape;125;g3223f196aa4_1_10"/>
          <p:cNvSpPr/>
          <p:nvPr/>
        </p:nvSpPr>
        <p:spPr>
          <a:xfrm>
            <a:off x="1523880" y="3044520"/>
            <a:ext cx="15734880" cy="6489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marL="457200" indent="-419040">
              <a:lnSpc>
                <a:spcPct val="120000"/>
              </a:lnSpc>
              <a:buClr>
                <a:srgbClr val="212121"/>
              </a:buClr>
              <a:buFont typeface="Poppins"/>
              <a:buChar char="●"/>
            </a:pPr>
            <a:r>
              <a:rPr b="0" lang="en-US" sz="30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A branch of AI focusing on interactions between computers and human languages.</a:t>
            </a: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57200" indent="-419040">
              <a:lnSpc>
                <a:spcPct val="120000"/>
              </a:lnSpc>
              <a:buClr>
                <a:srgbClr val="212121"/>
              </a:buClr>
              <a:buFont typeface="Poppins"/>
              <a:buChar char="●"/>
            </a:pPr>
            <a:r>
              <a:rPr b="0" lang="en-US" sz="30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Enables analysis, understanding, and generation of meaningful natural language.</a:t>
            </a: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20000"/>
              </a:lnSpc>
              <a:tabLst>
                <a:tab algn="l" pos="0"/>
              </a:tabLst>
            </a:pP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20000"/>
              </a:lnSpc>
              <a:tabLst>
                <a:tab algn="l" pos="0"/>
              </a:tabLst>
            </a:pPr>
            <a:r>
              <a:rPr b="1" lang="en-US" sz="30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Key Areas:</a:t>
            </a:r>
            <a:endParaRPr b="0" lang="en-US" sz="3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20000"/>
              </a:lnSpc>
              <a:tabLst>
                <a:tab algn="l" pos="0"/>
              </a:tabLst>
            </a:pPr>
            <a:r>
              <a:rPr b="0" lang="en-US" sz="25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	</a:t>
            </a:r>
            <a:r>
              <a:rPr b="0" lang="en-US" sz="25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1.</a:t>
            </a:r>
            <a:r>
              <a:rPr b="0" lang="en-US" sz="25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	</a:t>
            </a:r>
            <a:r>
              <a:rPr b="0" lang="en-US" sz="25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Text Classification: Categorizing text (e.g., spam detection, sentiment analysis).</a:t>
            </a:r>
            <a:endParaRPr b="0" lang="en-US" sz="2500" strike="noStrike" u="none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20000"/>
              </a:lnSpc>
              <a:tabLst>
                <a:tab algn="l" pos="0"/>
              </a:tabLst>
            </a:pPr>
            <a:r>
              <a:rPr b="0" lang="en-US" sz="25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	</a:t>
            </a:r>
            <a:r>
              <a:rPr b="0" lang="en-US" sz="25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2.</a:t>
            </a:r>
            <a:r>
              <a:rPr b="0" lang="en-US" sz="25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	</a:t>
            </a:r>
            <a:r>
              <a:rPr b="0" lang="en-US" sz="25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Named Entity Recognition (NER): Identifying entities like names, locations, and organizations.</a:t>
            </a:r>
            <a:endParaRPr b="0" lang="en-US" sz="2500" strike="noStrike" u="none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20000"/>
              </a:lnSpc>
              <a:tabLst>
                <a:tab algn="l" pos="0"/>
              </a:tabLst>
            </a:pPr>
            <a:r>
              <a:rPr b="0" lang="en-US" sz="25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	</a:t>
            </a:r>
            <a:r>
              <a:rPr b="0" lang="en-US" sz="25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3.</a:t>
            </a:r>
            <a:r>
              <a:rPr b="0" lang="en-US" sz="25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	</a:t>
            </a:r>
            <a:r>
              <a:rPr b="0" lang="en-US" sz="25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Machine Translation: Translating text or speech between languages.</a:t>
            </a:r>
            <a:endParaRPr b="0" lang="en-US" sz="2500" strike="noStrike" u="none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20000"/>
              </a:lnSpc>
              <a:tabLst>
                <a:tab algn="l" pos="0"/>
              </a:tabLst>
            </a:pPr>
            <a:r>
              <a:rPr b="0" lang="en-US" sz="25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	</a:t>
            </a:r>
            <a:r>
              <a:rPr b="0" lang="en-US" sz="25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4.</a:t>
            </a:r>
            <a:r>
              <a:rPr b="0" lang="en-US" sz="25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	</a:t>
            </a:r>
            <a:r>
              <a:rPr b="0" lang="en-US" sz="25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Speech Recognition: Converting spoken words into text.</a:t>
            </a:r>
            <a:endParaRPr b="0" lang="en-US" sz="2500" strike="noStrike" u="none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20000"/>
              </a:lnSpc>
              <a:tabLst>
                <a:tab algn="l" pos="0"/>
              </a:tabLst>
            </a:pPr>
            <a:r>
              <a:rPr b="0" lang="en-US" sz="25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	</a:t>
            </a:r>
            <a:r>
              <a:rPr b="0" lang="en-US" sz="25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5.</a:t>
            </a:r>
            <a:r>
              <a:rPr b="0" lang="en-US" sz="25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	</a:t>
            </a:r>
            <a:r>
              <a:rPr b="0" lang="en-US" sz="25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Text Summarization: Creating concise summaries of longer texts.</a:t>
            </a:r>
            <a:endParaRPr b="0" lang="en-US" sz="2500" strike="noStrike" u="none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20000"/>
              </a:lnSpc>
              <a:tabLst>
                <a:tab algn="l" pos="0"/>
              </a:tabLst>
            </a:pPr>
            <a:r>
              <a:rPr b="0" lang="en-US" sz="25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	</a:t>
            </a:r>
            <a:r>
              <a:rPr b="0" lang="en-US" sz="25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6.</a:t>
            </a:r>
            <a:r>
              <a:rPr b="0" lang="en-US" sz="25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	</a:t>
            </a:r>
            <a:r>
              <a:rPr b="0" lang="en-US" sz="25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Question Answering: Developing systems to answer natural language questions.</a:t>
            </a:r>
            <a:endParaRPr b="0" lang="en-US" sz="25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134;g3223f196aa4_1_55"/>
          <p:cNvSpPr/>
          <p:nvPr/>
        </p:nvSpPr>
        <p:spPr>
          <a:xfrm>
            <a:off x="0" y="0"/>
            <a:ext cx="18287640" cy="10286640"/>
          </a:xfrm>
          <a:custGeom>
            <a:avLst/>
            <a:gdLst>
              <a:gd name="textAreaLeft" fmla="*/ 0 w 18287640"/>
              <a:gd name="textAreaRight" fmla="*/ 18288000 w 18287640"/>
              <a:gd name="textAreaTop" fmla="*/ 0 h 10286640"/>
              <a:gd name="textAreaBottom" fmla="*/ 10287000 h 10286640"/>
            </a:gdLst>
            <a:ahLst/>
            <a:rect l="textAreaLeft" t="textAreaTop" r="textAreaRight" b="textAreaBottom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4" name="Google Shape;135;g3223f196aa4_1_55"/>
          <p:cNvSpPr/>
          <p:nvPr/>
        </p:nvSpPr>
        <p:spPr>
          <a:xfrm>
            <a:off x="7543800" y="4769280"/>
            <a:ext cx="8728560" cy="834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96000"/>
              </a:lnSpc>
              <a:tabLst>
                <a:tab algn="l" pos="0"/>
              </a:tabLst>
            </a:pPr>
            <a:r>
              <a:rPr b="0" lang="en-US" sz="5700" strike="noStrike" u="none">
                <a:solidFill>
                  <a:srgbClr val="434343"/>
                </a:solidFill>
                <a:uFillTx/>
                <a:latin typeface="Poppins"/>
                <a:ea typeface="Poppins"/>
              </a:rPr>
              <a:t>VADER</a:t>
            </a:r>
            <a:endParaRPr b="0" lang="en-US" sz="57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144;p14"/>
          <p:cNvSpPr/>
          <p:nvPr/>
        </p:nvSpPr>
        <p:spPr>
          <a:xfrm>
            <a:off x="0" y="0"/>
            <a:ext cx="18287640" cy="10286640"/>
          </a:xfrm>
          <a:custGeom>
            <a:avLst/>
            <a:gdLst>
              <a:gd name="textAreaLeft" fmla="*/ 0 w 18287640"/>
              <a:gd name="textAreaRight" fmla="*/ 18288000 w 18287640"/>
              <a:gd name="textAreaTop" fmla="*/ 0 h 10286640"/>
              <a:gd name="textAreaBottom" fmla="*/ 10287000 h 10286640"/>
            </a:gdLst>
            <a:ahLst/>
            <a:rect l="textAreaLeft" t="textAreaTop" r="textAreaRight" b="textAreaBottom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6" name="Google Shape;145;p14"/>
          <p:cNvSpPr/>
          <p:nvPr/>
        </p:nvSpPr>
        <p:spPr>
          <a:xfrm>
            <a:off x="0" y="7886160"/>
            <a:ext cx="18287640" cy="5631840"/>
          </a:xfrm>
          <a:custGeom>
            <a:avLst/>
            <a:gdLst>
              <a:gd name="textAreaLeft" fmla="*/ 0 w 18287640"/>
              <a:gd name="textAreaRight" fmla="*/ 18288000 w 18287640"/>
              <a:gd name="textAreaTop" fmla="*/ 0 h 5631840"/>
              <a:gd name="textAreaBottom" fmla="*/ 5632200 h 5631840"/>
            </a:gdLst>
            <a:ahLst/>
            <a:rect l="textAreaLeft" t="textAreaTop" r="textAreaRight" b="textAreaBottom"/>
            <a:pathLst>
              <a:path w="2833290" h="872549">
                <a:moveTo>
                  <a:pt x="0" y="0"/>
                </a:moveTo>
                <a:lnTo>
                  <a:pt x="2833290" y="0"/>
                </a:lnTo>
                <a:lnTo>
                  <a:pt x="2833290" y="872549"/>
                </a:lnTo>
                <a:lnTo>
                  <a:pt x="0" y="872549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7" name="Google Shape;146;p14"/>
          <p:cNvSpPr/>
          <p:nvPr/>
        </p:nvSpPr>
        <p:spPr>
          <a:xfrm>
            <a:off x="1523880" y="1347840"/>
            <a:ext cx="15967440" cy="834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96000"/>
              </a:lnSpc>
              <a:tabLst>
                <a:tab algn="l" pos="0"/>
              </a:tabLst>
            </a:pPr>
            <a:r>
              <a:rPr b="0" lang="en-US" sz="5700" strike="noStrike" u="none">
                <a:solidFill>
                  <a:srgbClr val="434343"/>
                </a:solidFill>
                <a:uFillTx/>
                <a:latin typeface="Poppins"/>
                <a:ea typeface="Poppins"/>
              </a:rPr>
              <a:t> </a:t>
            </a:r>
            <a:r>
              <a:rPr b="0" lang="en-US" sz="5700" strike="noStrike" u="none">
                <a:solidFill>
                  <a:srgbClr val="434343"/>
                </a:solidFill>
                <a:uFillTx/>
                <a:latin typeface="Poppins"/>
                <a:ea typeface="Poppins"/>
              </a:rPr>
              <a:t>What is VADER?</a:t>
            </a:r>
            <a:endParaRPr b="0" lang="en-US" sz="57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8" name="Google Shape;147;p14"/>
          <p:cNvSpPr/>
          <p:nvPr/>
        </p:nvSpPr>
        <p:spPr>
          <a:xfrm>
            <a:off x="1523880" y="2768040"/>
            <a:ext cx="15499080" cy="3864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38000"/>
              </a:lnSpc>
              <a:tabLst>
                <a:tab algn="l" pos="0"/>
              </a:tabLst>
            </a:pPr>
            <a:r>
              <a:rPr b="1" lang="en-US" sz="23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🧠 </a:t>
            </a:r>
            <a:r>
              <a:rPr b="1" lang="en-US" sz="23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VADER:</a:t>
            </a:r>
            <a:r>
              <a:rPr b="0" lang="en-US" sz="23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 Valence Aware Dictionary and Sentiment Reasoner</a:t>
            </a:r>
            <a:endParaRPr b="0" lang="en-US" sz="2300" strike="noStrike" u="none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38000"/>
              </a:lnSpc>
              <a:tabLst>
                <a:tab algn="l" pos="0"/>
              </a:tabLst>
            </a:pPr>
            <a:endParaRPr b="0" lang="en-US" sz="23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ctr">
              <a:lnSpc>
                <a:spcPct val="138000"/>
              </a:lnSpc>
              <a:tabLst>
                <a:tab algn="l" pos="0"/>
              </a:tabLst>
            </a:pPr>
            <a:r>
              <a:rPr b="0" lang="en-US" sz="23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Is a lexicon and rule-based sentiment analysis tool designed for informal text (social media, reviews, comments).</a:t>
            </a:r>
            <a:endParaRPr b="0" lang="en-US" sz="2300" strike="noStrike" u="none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38000"/>
              </a:lnSpc>
              <a:tabLst>
                <a:tab algn="l" pos="0"/>
              </a:tabLst>
            </a:pPr>
            <a:r>
              <a:rPr b="1" lang="en-US" sz="23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⚙️ </a:t>
            </a:r>
            <a:r>
              <a:rPr b="1" lang="en-US" sz="23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Key Features:</a:t>
            </a:r>
            <a:endParaRPr b="0" lang="en-US" sz="23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57200" indent="-374760">
              <a:lnSpc>
                <a:spcPct val="138000"/>
              </a:lnSpc>
              <a:buClr>
                <a:srgbClr val="212121"/>
              </a:buClr>
              <a:buFont typeface="Poppins"/>
              <a:buChar char="-"/>
              <a:tabLst>
                <a:tab algn="l" pos="0"/>
              </a:tabLst>
            </a:pPr>
            <a:r>
              <a:rPr b="0" lang="en-US" sz="23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Uses a Bag of Words approach (word-based scoring).</a:t>
            </a:r>
            <a:endParaRPr b="0" lang="en-US" sz="23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57200" indent="-374760">
              <a:lnSpc>
                <a:spcPct val="138000"/>
              </a:lnSpc>
              <a:buClr>
                <a:srgbClr val="212121"/>
              </a:buClr>
              <a:buFont typeface="Poppins"/>
              <a:buChar char="-"/>
              <a:tabLst>
                <a:tab algn="l" pos="0"/>
              </a:tabLst>
            </a:pPr>
            <a:r>
              <a:rPr b="0" lang="en-US" sz="23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Includes rules to handle emojis, slang, and context modifiers.</a:t>
            </a:r>
            <a:endParaRPr b="0" lang="en-US" sz="23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57200" indent="-374760">
              <a:lnSpc>
                <a:spcPct val="138000"/>
              </a:lnSpc>
              <a:buClr>
                <a:srgbClr val="212121"/>
              </a:buClr>
              <a:buFont typeface="Poppins"/>
              <a:buChar char="-"/>
              <a:tabLst>
                <a:tab algn="l" pos="0"/>
              </a:tabLst>
            </a:pPr>
            <a:r>
              <a:rPr b="0" lang="en-US" sz="23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Part of NLTK for quick sentiment evaluation.</a:t>
            </a:r>
            <a:endParaRPr b="0" lang="en-US" sz="23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89" name="Google Shape;148;p14" descr=""/>
          <p:cNvPicPr/>
          <p:nvPr/>
        </p:nvPicPr>
        <p:blipFill>
          <a:blip r:embed="rId3"/>
          <a:stretch/>
        </p:blipFill>
        <p:spPr>
          <a:xfrm>
            <a:off x="13123800" y="4457160"/>
            <a:ext cx="3428640" cy="342864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157;g324f385eb99_0_614"/>
          <p:cNvSpPr/>
          <p:nvPr/>
        </p:nvSpPr>
        <p:spPr>
          <a:xfrm>
            <a:off x="0" y="0"/>
            <a:ext cx="18287640" cy="10286640"/>
          </a:xfrm>
          <a:custGeom>
            <a:avLst/>
            <a:gdLst>
              <a:gd name="textAreaLeft" fmla="*/ 0 w 18287640"/>
              <a:gd name="textAreaRight" fmla="*/ 18288000 w 18287640"/>
              <a:gd name="textAreaTop" fmla="*/ 0 h 10286640"/>
              <a:gd name="textAreaBottom" fmla="*/ 10287000 h 10286640"/>
            </a:gdLst>
            <a:ahLst/>
            <a:rect l="textAreaLeft" t="textAreaTop" r="textAreaRight" b="textAreaBottom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1" name="Google Shape;158;g324f385eb99_0_614"/>
          <p:cNvSpPr/>
          <p:nvPr/>
        </p:nvSpPr>
        <p:spPr>
          <a:xfrm>
            <a:off x="0" y="7886160"/>
            <a:ext cx="18288360" cy="5631840"/>
          </a:xfrm>
          <a:custGeom>
            <a:avLst/>
            <a:gdLst>
              <a:gd name="textAreaLeft" fmla="*/ 0 w 18288360"/>
              <a:gd name="textAreaRight" fmla="*/ 18288720 w 18288360"/>
              <a:gd name="textAreaTop" fmla="*/ 0 h 5631840"/>
              <a:gd name="textAreaBottom" fmla="*/ 5632200 h 5631840"/>
            </a:gdLst>
            <a:ahLst/>
            <a:rect l="textAreaLeft" t="textAreaTop" r="textAreaRight" b="textAreaBottom"/>
            <a:pathLst>
              <a:path w="2833290" h="872549">
                <a:moveTo>
                  <a:pt x="0" y="0"/>
                </a:moveTo>
                <a:lnTo>
                  <a:pt x="2833290" y="0"/>
                </a:lnTo>
                <a:lnTo>
                  <a:pt x="2833290" y="872549"/>
                </a:lnTo>
                <a:lnTo>
                  <a:pt x="0" y="872549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2" name="Google Shape;159;g324f385eb99_0_614"/>
          <p:cNvSpPr/>
          <p:nvPr/>
        </p:nvSpPr>
        <p:spPr>
          <a:xfrm>
            <a:off x="1523880" y="1347840"/>
            <a:ext cx="15967440" cy="834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96000"/>
              </a:lnSpc>
              <a:tabLst>
                <a:tab algn="l" pos="0"/>
              </a:tabLst>
            </a:pPr>
            <a:r>
              <a:rPr b="0" lang="en-US" sz="5700" strike="noStrike" u="none">
                <a:solidFill>
                  <a:srgbClr val="434343"/>
                </a:solidFill>
                <a:uFillTx/>
                <a:latin typeface="Poppins"/>
                <a:ea typeface="Poppins"/>
              </a:rPr>
              <a:t>How VADER Works</a:t>
            </a:r>
            <a:endParaRPr b="0" lang="en-US" sz="57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3" name="Google Shape;160;g324f385eb99_0_614"/>
          <p:cNvSpPr/>
          <p:nvPr/>
        </p:nvSpPr>
        <p:spPr>
          <a:xfrm>
            <a:off x="1523880" y="2768040"/>
            <a:ext cx="15499080" cy="362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38000"/>
              </a:lnSpc>
              <a:tabLst>
                <a:tab algn="l" pos="0"/>
              </a:tabLst>
            </a:pPr>
            <a:r>
              <a:rPr b="1" lang="en-US" sz="23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📚 </a:t>
            </a:r>
            <a:r>
              <a:rPr b="1" lang="en-US" sz="23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Is a Dictionary of Sentiments Scores VADER</a:t>
            </a:r>
            <a:endParaRPr b="0" lang="en-US" sz="2300" strike="noStrike" u="none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38000"/>
              </a:lnSpc>
              <a:tabLst>
                <a:tab algn="l" pos="0"/>
              </a:tabLst>
            </a:pPr>
            <a:endParaRPr b="0" lang="en-US" sz="23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ctr">
              <a:lnSpc>
                <a:spcPct val="138000"/>
              </a:lnSpc>
              <a:tabLst>
                <a:tab algn="l" pos="0"/>
              </a:tabLst>
            </a:pPr>
            <a:r>
              <a:rPr b="0" lang="en-US" sz="23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Words (e.g.”amazing”) are assigned </a:t>
            </a:r>
            <a:r>
              <a:rPr b="1" lang="en-US" sz="23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positive</a:t>
            </a:r>
            <a:r>
              <a:rPr b="0" lang="en-US" sz="23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 or </a:t>
            </a:r>
            <a:r>
              <a:rPr b="1" lang="en-US" sz="23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negative</a:t>
            </a:r>
            <a:r>
              <a:rPr b="0" lang="en-US" sz="23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 scores.</a:t>
            </a:r>
            <a:endParaRPr b="0" lang="en-US" sz="2300" strike="noStrike" u="none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38000"/>
              </a:lnSpc>
              <a:tabLst>
                <a:tab algn="l" pos="0"/>
              </a:tabLst>
            </a:pPr>
            <a:r>
              <a:rPr b="1" lang="en-US" sz="23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⚙️ </a:t>
            </a:r>
            <a:r>
              <a:rPr b="1" lang="en-US" sz="23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Rule-Based:</a:t>
            </a:r>
            <a:endParaRPr b="0" lang="en-US" sz="23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57200" indent="-374760">
              <a:lnSpc>
                <a:spcPct val="138000"/>
              </a:lnSpc>
              <a:buClr>
                <a:srgbClr val="212121"/>
              </a:buClr>
              <a:buFont typeface="Poppins"/>
              <a:buChar char="-"/>
              <a:tabLst>
                <a:tab algn="l" pos="0"/>
              </a:tabLst>
            </a:pPr>
            <a:r>
              <a:rPr b="0" lang="en-US" sz="23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Handles negations: "not good" → reduces positivity.</a:t>
            </a:r>
            <a:endParaRPr b="0" lang="en-US" sz="23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57200" indent="-374760">
              <a:lnSpc>
                <a:spcPct val="115000"/>
              </a:lnSpc>
              <a:buClr>
                <a:srgbClr val="212121"/>
              </a:buClr>
              <a:buFont typeface="Poppins"/>
              <a:buChar char="-"/>
              <a:tabLst>
                <a:tab algn="l" pos="0"/>
              </a:tabLst>
            </a:pPr>
            <a:r>
              <a:rPr b="0" lang="en-US" sz="23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Handles intensifiers: "very good" → increases positivity.</a:t>
            </a:r>
            <a:endParaRPr b="0" lang="en-US" sz="2300" strike="noStrike" u="none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2300" strike="noStrike" u="none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1" lang="en-US" sz="23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Compound Score: </a:t>
            </a:r>
            <a:r>
              <a:rPr b="0" lang="en-US" sz="23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Combines positive, neutral, and negative scores into one overall sentiment.</a:t>
            </a:r>
            <a:endParaRPr b="0" lang="en-US" sz="23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94" name="Google Shape;161;g324f385eb99_0_614" descr=""/>
          <p:cNvPicPr/>
          <p:nvPr/>
        </p:nvPicPr>
        <p:blipFill>
          <a:blip r:embed="rId3"/>
          <a:stretch/>
        </p:blipFill>
        <p:spPr>
          <a:xfrm>
            <a:off x="14507280" y="493200"/>
            <a:ext cx="3207240" cy="361080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170;g324f385eb99_0_633"/>
          <p:cNvSpPr/>
          <p:nvPr/>
        </p:nvSpPr>
        <p:spPr>
          <a:xfrm>
            <a:off x="0" y="0"/>
            <a:ext cx="18287640" cy="10286640"/>
          </a:xfrm>
          <a:custGeom>
            <a:avLst/>
            <a:gdLst>
              <a:gd name="textAreaLeft" fmla="*/ 0 w 18287640"/>
              <a:gd name="textAreaRight" fmla="*/ 18288000 w 18287640"/>
              <a:gd name="textAreaTop" fmla="*/ 0 h 10286640"/>
              <a:gd name="textAreaBottom" fmla="*/ 10287000 h 10286640"/>
            </a:gdLst>
            <a:ahLst/>
            <a:rect l="textAreaLeft" t="textAreaTop" r="textAreaRight" b="textAreaBottom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6" name="Google Shape;171;g324f385eb99_0_633"/>
          <p:cNvSpPr/>
          <p:nvPr/>
        </p:nvSpPr>
        <p:spPr>
          <a:xfrm>
            <a:off x="0" y="7886160"/>
            <a:ext cx="18288360" cy="5631840"/>
          </a:xfrm>
          <a:custGeom>
            <a:avLst/>
            <a:gdLst>
              <a:gd name="textAreaLeft" fmla="*/ 0 w 18288360"/>
              <a:gd name="textAreaRight" fmla="*/ 18288720 w 18288360"/>
              <a:gd name="textAreaTop" fmla="*/ 0 h 5631840"/>
              <a:gd name="textAreaBottom" fmla="*/ 5632200 h 5631840"/>
            </a:gdLst>
            <a:ahLst/>
            <a:rect l="textAreaLeft" t="textAreaTop" r="textAreaRight" b="textAreaBottom"/>
            <a:pathLst>
              <a:path w="2833290" h="872549">
                <a:moveTo>
                  <a:pt x="0" y="0"/>
                </a:moveTo>
                <a:lnTo>
                  <a:pt x="2833290" y="0"/>
                </a:lnTo>
                <a:lnTo>
                  <a:pt x="2833290" y="872549"/>
                </a:lnTo>
                <a:lnTo>
                  <a:pt x="0" y="872549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7" name="Google Shape;172;g324f385eb99_0_633"/>
          <p:cNvSpPr/>
          <p:nvPr/>
        </p:nvSpPr>
        <p:spPr>
          <a:xfrm>
            <a:off x="1523880" y="4406040"/>
            <a:ext cx="15499080" cy="2414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1" lang="en-US" sz="23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✅  </a:t>
            </a:r>
            <a:r>
              <a:rPr b="1" lang="en-US" sz="23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Strengths of VADER:</a:t>
            </a:r>
            <a:endParaRPr b="0" lang="en-US" sz="2300" strike="noStrike" u="none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23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57200" indent="-374760">
              <a:lnSpc>
                <a:spcPct val="115000"/>
              </a:lnSpc>
              <a:buClr>
                <a:srgbClr val="212121"/>
              </a:buClr>
              <a:buFont typeface="Poppins"/>
              <a:buChar char="-"/>
              <a:tabLst>
                <a:tab algn="l" pos="0"/>
              </a:tabLst>
            </a:pPr>
            <a:r>
              <a:rPr b="1" lang="en-US" sz="23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Beginner-Friendly: </a:t>
            </a:r>
            <a:r>
              <a:rPr b="0" lang="en-US" sz="23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Easy to use and implement.</a:t>
            </a:r>
            <a:endParaRPr b="0" lang="en-US" sz="23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57200" indent="-374760">
              <a:lnSpc>
                <a:spcPct val="115000"/>
              </a:lnSpc>
              <a:buClr>
                <a:srgbClr val="212121"/>
              </a:buClr>
              <a:buFont typeface="Poppins"/>
              <a:buChar char="-"/>
              <a:tabLst>
                <a:tab algn="l" pos="0"/>
              </a:tabLst>
            </a:pPr>
            <a:r>
              <a:rPr b="1" lang="en-US" sz="23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Fast</a:t>
            </a:r>
            <a:r>
              <a:rPr b="0" lang="en-US" sz="23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: Optimized for small-scale projects.</a:t>
            </a:r>
            <a:endParaRPr b="0" lang="en-US" sz="23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57200" indent="-374760">
              <a:lnSpc>
                <a:spcPct val="115000"/>
              </a:lnSpc>
              <a:buClr>
                <a:srgbClr val="212121"/>
              </a:buClr>
              <a:buFont typeface="Poppins"/>
              <a:buChar char="-"/>
              <a:tabLst>
                <a:tab algn="l" pos="0"/>
              </a:tabLst>
            </a:pPr>
            <a:r>
              <a:rPr b="1" lang="en-US" sz="23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Handles Informal Text:</a:t>
            </a:r>
            <a:r>
              <a:rPr b="0" lang="en-US" sz="23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 Recognizes slang, emojis, and acronyms.</a:t>
            </a:r>
            <a:endParaRPr b="0" lang="en-US" sz="23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57200" indent="-374760">
              <a:lnSpc>
                <a:spcPct val="115000"/>
              </a:lnSpc>
              <a:buClr>
                <a:srgbClr val="212121"/>
              </a:buClr>
              <a:buFont typeface="Poppins"/>
              <a:buChar char="-"/>
              <a:tabLst>
                <a:tab algn="l" pos="0"/>
              </a:tabLst>
            </a:pPr>
            <a:r>
              <a:rPr b="0" lang="en-US" sz="23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Great for social media analysis.</a:t>
            </a:r>
            <a:endParaRPr b="0" lang="en-US" sz="23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98" name="Google Shape;173;g324f385eb99_0_633" descr=""/>
          <p:cNvPicPr/>
          <p:nvPr/>
        </p:nvPicPr>
        <p:blipFill>
          <a:blip r:embed="rId3"/>
          <a:stretch/>
        </p:blipFill>
        <p:spPr>
          <a:xfrm>
            <a:off x="6599880" y="545400"/>
            <a:ext cx="5347440" cy="334188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182;g324f385eb99_0_648"/>
          <p:cNvSpPr/>
          <p:nvPr/>
        </p:nvSpPr>
        <p:spPr>
          <a:xfrm>
            <a:off x="0" y="0"/>
            <a:ext cx="18287640" cy="10286640"/>
          </a:xfrm>
          <a:custGeom>
            <a:avLst/>
            <a:gdLst>
              <a:gd name="textAreaLeft" fmla="*/ 0 w 18287640"/>
              <a:gd name="textAreaRight" fmla="*/ 18288000 w 18287640"/>
              <a:gd name="textAreaTop" fmla="*/ 0 h 10286640"/>
              <a:gd name="textAreaBottom" fmla="*/ 10287000 h 10286640"/>
            </a:gdLst>
            <a:ahLst/>
            <a:rect l="textAreaLeft" t="textAreaTop" r="textAreaRight" b="textAreaBottom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0" name="Google Shape;183;g324f385eb99_0_648"/>
          <p:cNvSpPr/>
          <p:nvPr/>
        </p:nvSpPr>
        <p:spPr>
          <a:xfrm>
            <a:off x="0" y="7886160"/>
            <a:ext cx="18288360" cy="5631840"/>
          </a:xfrm>
          <a:custGeom>
            <a:avLst/>
            <a:gdLst>
              <a:gd name="textAreaLeft" fmla="*/ 0 w 18288360"/>
              <a:gd name="textAreaRight" fmla="*/ 18288720 w 18288360"/>
              <a:gd name="textAreaTop" fmla="*/ 0 h 5631840"/>
              <a:gd name="textAreaBottom" fmla="*/ 5632200 h 5631840"/>
            </a:gdLst>
            <a:ahLst/>
            <a:rect l="textAreaLeft" t="textAreaTop" r="textAreaRight" b="textAreaBottom"/>
            <a:pathLst>
              <a:path w="2833290" h="872549">
                <a:moveTo>
                  <a:pt x="0" y="0"/>
                </a:moveTo>
                <a:lnTo>
                  <a:pt x="2833290" y="0"/>
                </a:lnTo>
                <a:lnTo>
                  <a:pt x="2833290" y="872549"/>
                </a:lnTo>
                <a:lnTo>
                  <a:pt x="0" y="872549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1" name="Google Shape;184;g324f385eb99_0_648"/>
          <p:cNvSpPr/>
          <p:nvPr/>
        </p:nvSpPr>
        <p:spPr>
          <a:xfrm>
            <a:off x="1523880" y="4406040"/>
            <a:ext cx="15499080" cy="2817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1" lang="en-US" sz="23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❌ </a:t>
            </a:r>
            <a:r>
              <a:rPr b="1" lang="en-US" sz="23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Weakness of VADER:</a:t>
            </a:r>
            <a:endParaRPr b="0" lang="en-US" sz="2300" strike="noStrike" u="none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23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57200" indent="-374760">
              <a:lnSpc>
                <a:spcPct val="115000"/>
              </a:lnSpc>
              <a:buClr>
                <a:srgbClr val="212121"/>
              </a:buClr>
              <a:buFont typeface="Poppins"/>
              <a:buChar char="-"/>
              <a:tabLst>
                <a:tab algn="l" pos="0"/>
              </a:tabLst>
            </a:pPr>
            <a:r>
              <a:rPr b="1" lang="en-US" sz="23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No Context Awareness: </a:t>
            </a:r>
            <a:r>
              <a:rPr b="0" lang="en-US" sz="23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Fails with sarcasm or complex sentences.</a:t>
            </a:r>
            <a:endParaRPr b="0" lang="en-US" sz="2300" strike="noStrike" u="none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23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ctr">
              <a:lnSpc>
                <a:spcPct val="115000"/>
              </a:lnSpc>
              <a:tabLst>
                <a:tab algn="l" pos="0"/>
              </a:tabLst>
            </a:pPr>
            <a:r>
              <a:rPr b="0" lang="en-US" sz="23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"This is not bad" → "bad" (wrong sentiment)</a:t>
            </a:r>
            <a:endParaRPr b="0" lang="en-US" sz="23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ctr">
              <a:lnSpc>
                <a:spcPct val="115000"/>
              </a:lnSpc>
              <a:tabLst>
                <a:tab algn="l" pos="0"/>
              </a:tabLst>
            </a:pPr>
            <a:endParaRPr b="0" lang="en-US" sz="23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57200" indent="-374760">
              <a:lnSpc>
                <a:spcPct val="115000"/>
              </a:lnSpc>
              <a:buClr>
                <a:srgbClr val="212121"/>
              </a:buClr>
              <a:buFont typeface="Poppins"/>
              <a:buChar char="-"/>
              <a:tabLst>
                <a:tab algn="l" pos="0"/>
              </a:tabLst>
            </a:pPr>
            <a:r>
              <a:rPr b="1" lang="en-US" sz="23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Limited Adaptability: </a:t>
            </a:r>
            <a:r>
              <a:rPr b="0" lang="en-US" sz="2300" strike="noStrike" u="none">
                <a:solidFill>
                  <a:srgbClr val="212121"/>
                </a:solidFill>
                <a:uFillTx/>
                <a:latin typeface="Poppins"/>
                <a:ea typeface="Poppins"/>
              </a:rPr>
              <a:t>Struggles with domain-specific text.</a:t>
            </a:r>
            <a:endParaRPr b="0" lang="en-US" sz="23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102" name="Google Shape;185;g324f385eb99_0_648" descr=""/>
          <p:cNvPicPr/>
          <p:nvPr/>
        </p:nvPicPr>
        <p:blipFill>
          <a:blip r:embed="rId3"/>
          <a:stretch/>
        </p:blipFill>
        <p:spPr>
          <a:xfrm>
            <a:off x="6268320" y="597600"/>
            <a:ext cx="5455800" cy="346428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LibreOffice/24.8.7.2$Windows_X86_64 LibreOffice_project/e07d0a63a46349d29051da79b1fde8160bab2a89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  <dc:creator/>
  <dc:description/>
  <dc:language>en-US</dc:language>
  <cp:lastModifiedBy/>
  <cp:revision>0</cp:revision>
  <dc:subject/>
  <dc:title/>
</cp:coreProperties>
</file>